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МИНИСТЕРСТВО ОБРАЗОВАНИЯ И НАУКИ РОССИЙСКОЙ ФЕДЕРАЦИИ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Федеральное государственное бюджетное образовательное учреждение высшего </a:t>
            </a:r>
            <a:r>
              <a:rPr lang="ru-RU" sz="2800" dirty="0" smtClean="0"/>
              <a:t>образования </a:t>
            </a:r>
            <a:r>
              <a:rPr lang="ru-RU" sz="2800" b="1" dirty="0" smtClean="0"/>
              <a:t>«КРАСНОЯРСКИЙ ГОСУДАРСТВЕННЫЙ ПЕДАГОГИЧЕСКИЙ УНИВЕРСИТЕТ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им. В.П. АСТАФЬЕВА»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(КГПУ им. В.П. Астафьева)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5717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7200" dirty="0" smtClean="0"/>
          </a:p>
          <a:p>
            <a:pPr algn="ctr">
              <a:buNone/>
            </a:pPr>
            <a:r>
              <a:rPr lang="ru-RU" sz="7200" b="1" dirty="0" smtClean="0"/>
              <a:t>Институт социально-гуманитарных технологий</a:t>
            </a:r>
            <a:endParaRPr lang="ru-RU" sz="7200" dirty="0" smtClean="0"/>
          </a:p>
          <a:p>
            <a:pPr algn="ctr">
              <a:buNone/>
            </a:pPr>
            <a:r>
              <a:rPr lang="ru-RU" sz="7200" dirty="0" smtClean="0"/>
              <a:t>Кафедра коррекционной педагогики</a:t>
            </a:r>
          </a:p>
          <a:p>
            <a:pPr algn="ctr">
              <a:buNone/>
            </a:pPr>
            <a:r>
              <a:rPr lang="ru-RU" sz="7200" dirty="0" smtClean="0"/>
              <a:t>(Взлетная, 20)</a:t>
            </a:r>
            <a:r>
              <a:rPr lang="ru-RU" sz="7200" dirty="0" smtClean="0"/>
              <a:t> </a:t>
            </a:r>
          </a:p>
          <a:p>
            <a:pPr algn="ctr">
              <a:buNone/>
            </a:pPr>
            <a:r>
              <a:rPr lang="ru-RU" sz="7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100010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Дисциплины 2 курса модуль 2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курс – модули по выбору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Модуль по выбору №1 Проектирование и мониторинг коррекционно-педагогического, (ре)</a:t>
            </a:r>
            <a:r>
              <a:rPr lang="ru-RU" dirty="0" err="1" smtClean="0"/>
              <a:t>абилитационного</a:t>
            </a:r>
            <a:r>
              <a:rPr lang="ru-RU" dirty="0" smtClean="0"/>
              <a:t> процесса в общеобразовательных организациях </a:t>
            </a:r>
            <a:r>
              <a:rPr lang="ru-RU" b="1" dirty="0" smtClean="0"/>
              <a:t>(школы) </a:t>
            </a:r>
            <a:endParaRPr lang="ru-RU" b="1" dirty="0" smtClean="0"/>
          </a:p>
          <a:p>
            <a:r>
              <a:rPr lang="ru-RU" i="1" dirty="0" smtClean="0"/>
              <a:t>Модуль </a:t>
            </a:r>
            <a:r>
              <a:rPr lang="ru-RU" i="1" dirty="0" smtClean="0"/>
              <a:t>по выбору №2 Проектирование и мониторинг коррекционно-педагогического, (ре)</a:t>
            </a:r>
            <a:r>
              <a:rPr lang="ru-RU" i="1" dirty="0" err="1" smtClean="0"/>
              <a:t>абилитационного</a:t>
            </a:r>
            <a:r>
              <a:rPr lang="ru-RU" i="1" dirty="0" smtClean="0"/>
              <a:t> процесса в общеобразовательных организациях </a:t>
            </a:r>
            <a:r>
              <a:rPr lang="ru-RU" b="1" i="1" dirty="0" smtClean="0"/>
              <a:t>(детские сады)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Дисциплины модуля по выбору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7150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Проектирование и мониторинг инклюзивного образования школьников с нарушением слуха</a:t>
            </a:r>
            <a:r>
              <a:rPr lang="ru-RU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Проектирование </a:t>
            </a:r>
            <a:r>
              <a:rPr lang="ru-RU" i="1" dirty="0" smtClean="0"/>
              <a:t>и мониторинг инклюзивного образования школьников с нарушением зрения</a:t>
            </a:r>
            <a:r>
              <a:rPr lang="ru-RU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Проектирование и мониторинг инклюзивного образования школьников с нарушением опорно-двигательного аппарата</a:t>
            </a:r>
            <a:r>
              <a:rPr lang="ru-RU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Проектирование и мониторинг инклюзивного образования школьников с нарушением интеллекта, ЗПР</a:t>
            </a:r>
            <a:r>
              <a:rPr lang="ru-RU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Проектирование и мониторинг инклюзивного образования школьников с расстройствами </a:t>
            </a:r>
            <a:r>
              <a:rPr lang="ru-RU" i="1" dirty="0" err="1" smtClean="0"/>
              <a:t>аутистического</a:t>
            </a:r>
            <a:r>
              <a:rPr lang="ru-RU" i="1" dirty="0" smtClean="0"/>
              <a:t> спектра</a:t>
            </a:r>
            <a:r>
              <a:rPr lang="ru-RU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Проектирование и мониторинг инклюзивного образования школьников с нарушением речи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61000"/>
            </a:schemeClr>
          </a:solidFill>
        </p:spPr>
        <p:txBody>
          <a:bodyPr/>
          <a:lstStyle/>
          <a:p>
            <a:r>
              <a:rPr lang="ru-RU" dirty="0" smtClean="0"/>
              <a:t>Дополнительно!!!!!!!!!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972072"/>
          </a:xfrm>
        </p:spPr>
        <p:txBody>
          <a:bodyPr/>
          <a:lstStyle/>
          <a:p>
            <a:r>
              <a:rPr lang="ru-RU" dirty="0" smtClean="0"/>
              <a:t>Курсы повышения квалификации: 36, 72, 108 ч.</a:t>
            </a:r>
          </a:p>
          <a:p>
            <a:r>
              <a:rPr lang="ru-RU" dirty="0" smtClean="0"/>
              <a:t>Профессиональная переподготовка по направлениям: «Сурдопедагогика», «Тифлопедагогика», «</a:t>
            </a:r>
            <a:r>
              <a:rPr lang="ru-RU" dirty="0" err="1" smtClean="0"/>
              <a:t>Тьюторское</a:t>
            </a:r>
            <a:r>
              <a:rPr lang="ru-RU" dirty="0" smtClean="0"/>
              <a:t> сопровождение лиц с ОВЗ», «Олигофренопедагогика», «Логопедия». </a:t>
            </a:r>
          </a:p>
          <a:p>
            <a:r>
              <a:rPr lang="ru-RU" dirty="0" smtClean="0"/>
              <a:t>Обмен модулями других магистерских программ.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214818"/>
            <a:ext cx="91440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Добро пожаловать в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кгпу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Направление </a:t>
            </a:r>
            <a:r>
              <a:rPr lang="ru-RU" b="1" dirty="0" smtClean="0"/>
              <a:t>подготовки 44.04.03 Специальное (дефектологическое)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образование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286124"/>
            <a:ext cx="7858180" cy="292895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Программа магистратуры </a:t>
            </a:r>
            <a:r>
              <a:rPr lang="ru-RU" b="1" dirty="0" smtClean="0"/>
              <a:t>«Инклюзивное образование детей образовательными потребностями»</a:t>
            </a:r>
          </a:p>
          <a:p>
            <a:endParaRPr lang="ru-RU" b="1" dirty="0" smtClean="0"/>
          </a:p>
          <a:p>
            <a:pPr algn="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Руководитель программы: 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кандидат педагогических наук, доцент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Ольга Леонидовна Беляева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Педагоги массовых ДОО, СОШ</a:t>
            </a:r>
          </a:p>
          <a:p>
            <a:r>
              <a:rPr lang="ru-RU" dirty="0" smtClean="0"/>
              <a:t>Педагоги, </a:t>
            </a:r>
            <a:r>
              <a:rPr lang="ru-RU" dirty="0" err="1" smtClean="0"/>
              <a:t>тьюторы</a:t>
            </a:r>
            <a:r>
              <a:rPr lang="ru-RU" dirty="0" smtClean="0"/>
              <a:t>, специалисты школ и ДОО для детей с ОВЗ</a:t>
            </a:r>
          </a:p>
          <a:p>
            <a:pPr>
              <a:buNone/>
            </a:pPr>
            <a:r>
              <a:rPr lang="ru-RU" dirty="0" smtClean="0"/>
              <a:t>Сроки обучения – 2, 5 года, заочно.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/>
              <a:t>Цель вступительного испытания</a:t>
            </a:r>
            <a:r>
              <a:rPr lang="ru-RU" sz="2400" b="1" dirty="0" smtClean="0"/>
              <a:t>: определить теоретическую подготовленность абитуриента к освоению образовательной программы магистратуры, соответствующей ФГОС-3.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 smtClean="0"/>
              <a:t>Задачи</a:t>
            </a:r>
            <a:r>
              <a:rPr lang="ru-RU" dirty="0" smtClean="0"/>
              <a:t>: </a:t>
            </a:r>
          </a:p>
          <a:p>
            <a:pPr lvl="0">
              <a:buNone/>
            </a:pPr>
            <a:r>
              <a:rPr lang="ru-RU" dirty="0" smtClean="0"/>
              <a:t>1. Определить </a:t>
            </a:r>
            <a:r>
              <a:rPr lang="ru-RU" dirty="0" smtClean="0"/>
              <a:t>готовность и возможности поступающего освоить магистерскую </a:t>
            </a:r>
            <a:r>
              <a:rPr lang="ru-RU" dirty="0" smtClean="0"/>
              <a:t>программу;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Определить </a:t>
            </a:r>
            <a:r>
              <a:rPr lang="ru-RU" dirty="0" smtClean="0"/>
              <a:t>область научных и практических интересов;</a:t>
            </a:r>
          </a:p>
          <a:p>
            <a:pPr lvl="0">
              <a:buNone/>
            </a:pPr>
            <a:r>
              <a:rPr lang="ru-RU" dirty="0" smtClean="0"/>
              <a:t>3. Выявить </a:t>
            </a:r>
            <a:r>
              <a:rPr lang="ru-RU" dirty="0" smtClean="0"/>
              <a:t>компетенции в области:</a:t>
            </a:r>
          </a:p>
          <a:p>
            <a:pPr lvl="0"/>
            <a:r>
              <a:rPr lang="ru-RU" dirty="0" smtClean="0"/>
              <a:t>предметных отраслей коррекционной  педагогики;</a:t>
            </a:r>
          </a:p>
          <a:p>
            <a:pPr lvl="0"/>
            <a:r>
              <a:rPr lang="ru-RU" dirty="0" smtClean="0"/>
              <a:t>основных вопросов инклюзивного </a:t>
            </a:r>
            <a:r>
              <a:rPr lang="ru-RU" dirty="0" smtClean="0"/>
              <a:t>образования;</a:t>
            </a:r>
            <a:endParaRPr lang="ru-RU" dirty="0" smtClean="0"/>
          </a:p>
          <a:p>
            <a:pPr lvl="0"/>
            <a:r>
              <a:rPr lang="ru-RU" dirty="0" smtClean="0"/>
              <a:t> важнейших законодательных актов международного и российского значения по правам образования обучающихся с ограниченными возможностями здоровья и нарушением интеллекта;</a:t>
            </a:r>
          </a:p>
          <a:p>
            <a:pPr lvl="0"/>
            <a:r>
              <a:rPr lang="ru-RU" dirty="0" smtClean="0"/>
              <a:t>современных тенденций развития инклюзивного образования на территории РФ.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Программа вступительных испытаний </a:t>
            </a:r>
            <a:r>
              <a:rPr lang="ru-RU" dirty="0" smtClean="0"/>
              <a:t>в форме собеседования состоит </a:t>
            </a:r>
            <a:r>
              <a:rPr lang="ru-RU" dirty="0" smtClean="0"/>
              <a:t>из двух частей:</a:t>
            </a:r>
          </a:p>
          <a:p>
            <a:r>
              <a:rPr lang="ru-RU" i="1" dirty="0" smtClean="0"/>
              <a:t>I	часть. Основы инклюзивного образования</a:t>
            </a:r>
            <a:endParaRPr lang="ru-RU" dirty="0" smtClean="0"/>
          </a:p>
          <a:p>
            <a:r>
              <a:rPr lang="ru-RU" i="1" dirty="0" smtClean="0"/>
              <a:t>II	часть. Коррекционная педагогика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56"/>
            <a:ext cx="10206056" cy="78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43098"/>
            <a:ext cx="10429916" cy="850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644098" cy="77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7686" y="64291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Дисциплины 1 курса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5616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9124" y="78579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Дисциплины 2 курса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МИНИСТЕРСТВО ОБРАЗОВАНИЯ И НАУКИ РОССИЙСКОЙ ФЕДЕРАЦИИ Федеральное государственное бюджетное образовательное учреждение высшего образования «КРАСНОЯРСКИЙ ГОСУДАРСТВЕННЫЙ ПЕДАГОГИЧЕСКИЙ УНИВЕРСИТЕТ  им. В.П. АСТАФЬЕВА» (КГПУ им. В.П. Астафьева) </vt:lpstr>
      <vt:lpstr>   Направление подготовки 44.04.03 Специальное (дефектологическое) образование    </vt:lpstr>
      <vt:lpstr>Целевая группа</vt:lpstr>
      <vt:lpstr>Цель вступительного испытания: определить теоретическую подготовленность абитуриента к освоению образовательной программы магистратуры, соответствующей ФГОС-3. </vt:lpstr>
      <vt:lpstr>Слайд 5</vt:lpstr>
      <vt:lpstr>Слайд 6</vt:lpstr>
      <vt:lpstr>Слайд 7</vt:lpstr>
      <vt:lpstr>Слайд 8</vt:lpstr>
      <vt:lpstr>Слайд 9</vt:lpstr>
      <vt:lpstr>Слайд 10</vt:lpstr>
      <vt:lpstr>3 курс – модули по выбору</vt:lpstr>
      <vt:lpstr>Дисциплины модуля по выбору</vt:lpstr>
      <vt:lpstr>Дополнительно!!!!!!!!!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высшего образования «КРАСНОЯРСКИЙ ГОСУДАРСТВЕННЫЙ ПЕДАГОГИЧЕСКИЙ УНИВЕРСИТЕТ  им. В.П. АСТАФЬЕВА» (КГПУ им. В.П. Астафьева) </dc:title>
  <cp:lastModifiedBy>XP GAME 2010</cp:lastModifiedBy>
  <cp:revision>1</cp:revision>
  <dcterms:modified xsi:type="dcterms:W3CDTF">2016-08-18T03:57:46Z</dcterms:modified>
</cp:coreProperties>
</file>