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292" r:id="rId3"/>
    <p:sldId id="293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286" r:id="rId13"/>
    <p:sldId id="287" r:id="rId14"/>
    <p:sldId id="288" r:id="rId15"/>
    <p:sldId id="289" r:id="rId16"/>
    <p:sldId id="290" r:id="rId17"/>
    <p:sldId id="261" r:id="rId18"/>
    <p:sldId id="291" r:id="rId19"/>
    <p:sldId id="271" r:id="rId20"/>
    <p:sldId id="262" r:id="rId21"/>
    <p:sldId id="263" r:id="rId22"/>
    <p:sldId id="265" r:id="rId23"/>
    <p:sldId id="272" r:id="rId24"/>
    <p:sldId id="269" r:id="rId25"/>
    <p:sldId id="264" r:id="rId26"/>
    <p:sldId id="270" r:id="rId27"/>
    <p:sldId id="268" r:id="rId28"/>
    <p:sldId id="266" r:id="rId29"/>
    <p:sldId id="267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9" r:id="rId46"/>
    <p:sldId id="318" r:id="rId47"/>
    <p:sldId id="321" r:id="rId48"/>
    <p:sldId id="322" r:id="rId49"/>
    <p:sldId id="323" r:id="rId50"/>
    <p:sldId id="324" r:id="rId51"/>
    <p:sldId id="325" r:id="rId52"/>
    <p:sldId id="327" r:id="rId53"/>
    <p:sldId id="326" r:id="rId54"/>
    <p:sldId id="328" r:id="rId55"/>
    <p:sldId id="320" r:id="rId56"/>
    <p:sldId id="329" r:id="rId57"/>
    <p:sldId id="330" r:id="rId58"/>
    <p:sldId id="282" r:id="rId59"/>
    <p:sldId id="283" r:id="rId60"/>
    <p:sldId id="285" r:id="rId61"/>
    <p:sldId id="331" r:id="rId62"/>
    <p:sldId id="332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image" Target="../media/image20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5D70AF-F896-4B63-86AC-76B4283814A0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FA5AEA-95E6-4BEB-9456-42C98DFFD044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chemeClr val="tx1"/>
              </a:solidFill>
            </a:rPr>
            <a:t>оглохшие дети, сохранившие речь и коммуникацию: 1-3 месяца</a:t>
          </a:r>
          <a:endParaRPr lang="ru-RU" sz="2400" b="1" dirty="0">
            <a:solidFill>
              <a:schemeClr val="tx1"/>
            </a:solidFill>
          </a:endParaRPr>
        </a:p>
      </dgm:t>
    </dgm:pt>
    <dgm:pt modelId="{956D82D9-E93F-4AD7-AA74-EAC19A9F4A95}" type="parTrans" cxnId="{FB1A30AB-541B-4E6F-93A5-EB3B00AE521C}">
      <dgm:prSet/>
      <dgm:spPr/>
      <dgm:t>
        <a:bodyPr/>
        <a:lstStyle/>
        <a:p>
          <a:endParaRPr lang="ru-RU"/>
        </a:p>
      </dgm:t>
    </dgm:pt>
    <dgm:pt modelId="{EFFEF3A1-50FE-421A-A859-B37B07293264}" type="sibTrans" cxnId="{FB1A30AB-541B-4E6F-93A5-EB3B00AE521C}">
      <dgm:prSet/>
      <dgm:spPr/>
      <dgm:t>
        <a:bodyPr/>
        <a:lstStyle/>
        <a:p>
          <a:endParaRPr lang="ru-RU"/>
        </a:p>
      </dgm:t>
    </dgm:pt>
    <dgm:pt modelId="{E1AF0E05-3CEA-4073-B2A6-C1602DC7598D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chemeClr val="tx1"/>
              </a:solidFill>
            </a:rPr>
            <a:t>оглохшие дети с распадающейся или распавшейся речью: 3-6 месяцев</a:t>
          </a:r>
          <a:endParaRPr lang="ru-RU" sz="2400" b="1" dirty="0">
            <a:solidFill>
              <a:schemeClr val="tx1"/>
            </a:solidFill>
          </a:endParaRPr>
        </a:p>
      </dgm:t>
    </dgm:pt>
    <dgm:pt modelId="{5552AA99-45F8-40A9-8EFE-7EB7CFDA9579}" type="parTrans" cxnId="{7A176F1C-6D11-49AD-A68B-5B4A77F36AF1}">
      <dgm:prSet/>
      <dgm:spPr/>
      <dgm:t>
        <a:bodyPr/>
        <a:lstStyle/>
        <a:p>
          <a:endParaRPr lang="ru-RU"/>
        </a:p>
      </dgm:t>
    </dgm:pt>
    <dgm:pt modelId="{724D7E94-A7DD-46B8-B789-5D077E5138D1}" type="sibTrans" cxnId="{7A176F1C-6D11-49AD-A68B-5B4A77F36AF1}">
      <dgm:prSet/>
      <dgm:spPr/>
      <dgm:t>
        <a:bodyPr/>
        <a:lstStyle/>
        <a:p>
          <a:endParaRPr lang="ru-RU"/>
        </a:p>
      </dgm:t>
    </dgm:pt>
    <dgm:pt modelId="{500C3D4E-7B5F-43B6-A8D2-A2C571935039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</a:rPr>
            <a:t>глухие дети и дети с тяжелой тугоухостью с развернутой фразовой речью в соответствии с возрастом: 3-6 месяцев</a:t>
          </a:r>
          <a:endParaRPr lang="ru-RU" sz="2000" b="1" dirty="0">
            <a:solidFill>
              <a:schemeClr val="tx1"/>
            </a:solidFill>
          </a:endParaRPr>
        </a:p>
      </dgm:t>
    </dgm:pt>
    <dgm:pt modelId="{27713E09-85BB-436D-A66E-76E4D700AF82}" type="parTrans" cxnId="{E731CFC2-B512-4901-9B16-6881A0DEA800}">
      <dgm:prSet/>
      <dgm:spPr/>
      <dgm:t>
        <a:bodyPr/>
        <a:lstStyle/>
        <a:p>
          <a:endParaRPr lang="ru-RU"/>
        </a:p>
      </dgm:t>
    </dgm:pt>
    <dgm:pt modelId="{CC64D980-5CCB-4C62-AEE0-E8305D9D0E92}" type="sibTrans" cxnId="{E731CFC2-B512-4901-9B16-6881A0DEA800}">
      <dgm:prSet/>
      <dgm:spPr/>
      <dgm:t>
        <a:bodyPr/>
        <a:lstStyle/>
        <a:p>
          <a:endParaRPr lang="ru-RU"/>
        </a:p>
      </dgm:t>
    </dgm:pt>
    <dgm:pt modelId="{AE62FAEF-1A80-4356-9A19-81C6E7BA654B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</a:rPr>
            <a:t>глухие дети и дети с тяжелой тугоухостью, у которых не удалось сформировать развернутую фразовую речь,  коммуникация осуществляется другими средствами: 12-18 месяцев</a:t>
          </a:r>
          <a:endParaRPr lang="ru-RU" sz="1600" b="1" dirty="0">
            <a:solidFill>
              <a:schemeClr val="tx1"/>
            </a:solidFill>
          </a:endParaRPr>
        </a:p>
      </dgm:t>
    </dgm:pt>
    <dgm:pt modelId="{B84C2601-49BD-4E71-A5F3-5ABF00BC8A8C}" type="parTrans" cxnId="{66E7581E-3679-460E-A7DF-BA780B210D46}">
      <dgm:prSet/>
      <dgm:spPr/>
      <dgm:t>
        <a:bodyPr/>
        <a:lstStyle/>
        <a:p>
          <a:endParaRPr lang="ru-RU"/>
        </a:p>
      </dgm:t>
    </dgm:pt>
    <dgm:pt modelId="{5D894A60-BB09-401B-94A1-4A5D2734BA69}" type="sibTrans" cxnId="{66E7581E-3679-460E-A7DF-BA780B210D46}">
      <dgm:prSet/>
      <dgm:spPr/>
      <dgm:t>
        <a:bodyPr/>
        <a:lstStyle/>
        <a:p>
          <a:endParaRPr lang="ru-RU"/>
        </a:p>
      </dgm:t>
    </dgm:pt>
    <dgm:pt modelId="{17EB8F5D-7654-4E6C-B2A0-D6A0DA71E128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глухие дети и дети с тяжелой тугоухостью, еще не владеющие развернутой фразовой речью в силу раннего возраста</a:t>
          </a:r>
          <a:endParaRPr lang="ru-RU" b="1" dirty="0">
            <a:solidFill>
              <a:schemeClr val="tx1"/>
            </a:solidFill>
          </a:endParaRPr>
        </a:p>
      </dgm:t>
    </dgm:pt>
    <dgm:pt modelId="{7D1BF52D-8596-445D-BBF3-C603BDC37544}" type="parTrans" cxnId="{FF6AFDE9-8C01-49CF-98D1-C8CC85D3E580}">
      <dgm:prSet/>
      <dgm:spPr/>
      <dgm:t>
        <a:bodyPr/>
        <a:lstStyle/>
        <a:p>
          <a:endParaRPr lang="ru-RU"/>
        </a:p>
      </dgm:t>
    </dgm:pt>
    <dgm:pt modelId="{4F4BE87B-4BA3-45F8-BA00-5F5C919FD077}" type="sibTrans" cxnId="{FF6AFDE9-8C01-49CF-98D1-C8CC85D3E580}">
      <dgm:prSet/>
      <dgm:spPr/>
      <dgm:t>
        <a:bodyPr/>
        <a:lstStyle/>
        <a:p>
          <a:endParaRPr lang="ru-RU"/>
        </a:p>
      </dgm:t>
    </dgm:pt>
    <dgm:pt modelId="{94B212D8-660D-40B2-9EE0-89349595DB9C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</a:rPr>
            <a:t>дети с тяжелыми нарушениями слуха и дополнительными первичными нарушениями развития: до 2 лет</a:t>
          </a:r>
          <a:endParaRPr lang="ru-RU" sz="2000" b="1" dirty="0">
            <a:solidFill>
              <a:schemeClr val="tx1"/>
            </a:solidFill>
          </a:endParaRPr>
        </a:p>
      </dgm:t>
    </dgm:pt>
    <dgm:pt modelId="{E8158D06-D47D-4F7C-B995-2D99D5607472}" type="parTrans" cxnId="{32984E5D-A9DF-4AE1-8279-F0F2A8217BAD}">
      <dgm:prSet/>
      <dgm:spPr/>
      <dgm:t>
        <a:bodyPr/>
        <a:lstStyle/>
        <a:p>
          <a:endParaRPr lang="ru-RU"/>
        </a:p>
      </dgm:t>
    </dgm:pt>
    <dgm:pt modelId="{B4239294-CAE1-4985-A83C-2B2C8A233E8E}" type="sibTrans" cxnId="{32984E5D-A9DF-4AE1-8279-F0F2A8217BAD}">
      <dgm:prSet/>
      <dgm:spPr/>
      <dgm:t>
        <a:bodyPr/>
        <a:lstStyle/>
        <a:p>
          <a:endParaRPr lang="ru-RU"/>
        </a:p>
      </dgm:t>
    </dgm:pt>
    <dgm:pt modelId="{3758267A-6DBA-4DAF-AB5B-C2C607DE633E}" type="pres">
      <dgm:prSet presAssocID="{9B5D70AF-F896-4B63-86AC-76B4283814A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B56C46-D86F-41C8-B139-11D10FDBA729}" type="pres">
      <dgm:prSet presAssocID="{07FA5AEA-95E6-4BEB-9456-42C98DFFD044}" presName="comp" presStyleCnt="0"/>
      <dgm:spPr/>
    </dgm:pt>
    <dgm:pt modelId="{B93AA9A8-AE12-4ACB-A572-B309DB807EB4}" type="pres">
      <dgm:prSet presAssocID="{07FA5AEA-95E6-4BEB-9456-42C98DFFD044}" presName="box" presStyleLbl="node1" presStyleIdx="0" presStyleCnt="6"/>
      <dgm:spPr/>
      <dgm:t>
        <a:bodyPr/>
        <a:lstStyle/>
        <a:p>
          <a:endParaRPr lang="ru-RU"/>
        </a:p>
      </dgm:t>
    </dgm:pt>
    <dgm:pt modelId="{63A574A3-C17E-44C6-937F-20ABD2A45933}" type="pres">
      <dgm:prSet presAssocID="{07FA5AEA-95E6-4BEB-9456-42C98DFFD044}" presName="img" presStyleLbl="fgImgPlace1" presStyleIdx="0" presStyleCnt="6" custScaleX="408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35C402-12E3-4B83-8C48-9A2E8D5A5C10}" type="pres">
      <dgm:prSet presAssocID="{07FA5AEA-95E6-4BEB-9456-42C98DFFD044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840A08-EF41-470C-B871-28E841CCA337}" type="pres">
      <dgm:prSet presAssocID="{EFFEF3A1-50FE-421A-A859-B37B07293264}" presName="spacer" presStyleCnt="0"/>
      <dgm:spPr/>
    </dgm:pt>
    <dgm:pt modelId="{F4270589-7463-4D14-B623-FEC389CACFE1}" type="pres">
      <dgm:prSet presAssocID="{E1AF0E05-3CEA-4073-B2A6-C1602DC7598D}" presName="comp" presStyleCnt="0"/>
      <dgm:spPr/>
    </dgm:pt>
    <dgm:pt modelId="{69CA1E86-6C5C-4DE1-B99F-BEDD47BA9E14}" type="pres">
      <dgm:prSet presAssocID="{E1AF0E05-3CEA-4073-B2A6-C1602DC7598D}" presName="box" presStyleLbl="node1" presStyleIdx="1" presStyleCnt="6"/>
      <dgm:spPr/>
      <dgm:t>
        <a:bodyPr/>
        <a:lstStyle/>
        <a:p>
          <a:endParaRPr lang="ru-RU"/>
        </a:p>
      </dgm:t>
    </dgm:pt>
    <dgm:pt modelId="{E05A0EFD-D94F-4F30-B371-979A7B9BD55F}" type="pres">
      <dgm:prSet presAssocID="{E1AF0E05-3CEA-4073-B2A6-C1602DC7598D}" presName="img" presStyleLbl="fgImgPlace1" presStyleIdx="1" presStyleCnt="6" custScaleX="7785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49D8424-03CF-4933-BB0A-9BBA4B47B65B}" type="pres">
      <dgm:prSet presAssocID="{E1AF0E05-3CEA-4073-B2A6-C1602DC7598D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35F71-848C-4F00-B4B5-E9F59C423E25}" type="pres">
      <dgm:prSet presAssocID="{724D7E94-A7DD-46B8-B789-5D077E5138D1}" presName="spacer" presStyleCnt="0"/>
      <dgm:spPr/>
    </dgm:pt>
    <dgm:pt modelId="{267E4FDF-7648-49E4-B4A7-0D7CC5DFD125}" type="pres">
      <dgm:prSet presAssocID="{500C3D4E-7B5F-43B6-A8D2-A2C571935039}" presName="comp" presStyleCnt="0"/>
      <dgm:spPr/>
    </dgm:pt>
    <dgm:pt modelId="{54BFFD9E-5831-43EC-B3E5-7EF08437FCD6}" type="pres">
      <dgm:prSet presAssocID="{500C3D4E-7B5F-43B6-A8D2-A2C571935039}" presName="box" presStyleLbl="node1" presStyleIdx="2" presStyleCnt="6"/>
      <dgm:spPr/>
      <dgm:t>
        <a:bodyPr/>
        <a:lstStyle/>
        <a:p>
          <a:endParaRPr lang="ru-RU"/>
        </a:p>
      </dgm:t>
    </dgm:pt>
    <dgm:pt modelId="{6688311D-3507-4414-9176-491478B4A7C3}" type="pres">
      <dgm:prSet presAssocID="{500C3D4E-7B5F-43B6-A8D2-A2C571935039}" presName="img" presStyleLbl="fgImgPlace1" presStyleIdx="2" presStyleCnt="6" custScaleX="7004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22FE21F-37F6-478C-93DE-0E2B287B71B3}" type="pres">
      <dgm:prSet presAssocID="{500C3D4E-7B5F-43B6-A8D2-A2C571935039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B01BF-CCC3-4285-ABAE-0C363C772F3E}" type="pres">
      <dgm:prSet presAssocID="{CC64D980-5CCB-4C62-AEE0-E8305D9D0E92}" presName="spacer" presStyleCnt="0"/>
      <dgm:spPr/>
    </dgm:pt>
    <dgm:pt modelId="{5B0230C4-F3C4-47A2-AF43-4A7A565177B6}" type="pres">
      <dgm:prSet presAssocID="{AE62FAEF-1A80-4356-9A19-81C6E7BA654B}" presName="comp" presStyleCnt="0"/>
      <dgm:spPr/>
    </dgm:pt>
    <dgm:pt modelId="{A5129EDF-1B25-49A9-B750-73E69A0DCB3E}" type="pres">
      <dgm:prSet presAssocID="{AE62FAEF-1A80-4356-9A19-81C6E7BA654B}" presName="box" presStyleLbl="node1" presStyleIdx="3" presStyleCnt="6" custLinFactNeighborX="-2344" custLinFactNeighborY="-3589"/>
      <dgm:spPr/>
      <dgm:t>
        <a:bodyPr/>
        <a:lstStyle/>
        <a:p>
          <a:endParaRPr lang="ru-RU"/>
        </a:p>
      </dgm:t>
    </dgm:pt>
    <dgm:pt modelId="{B0BBBF1C-6BD5-44F5-9DBB-0A4ED2D9B062}" type="pres">
      <dgm:prSet presAssocID="{AE62FAEF-1A80-4356-9A19-81C6E7BA654B}" presName="img" presStyleLbl="fgImgPlace1" presStyleIdx="3" presStyleCnt="6" custScaleX="7004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697F35E-581D-4CC3-956F-A1EAFEAAED0B}" type="pres">
      <dgm:prSet presAssocID="{AE62FAEF-1A80-4356-9A19-81C6E7BA654B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FC9EB-9477-44B2-8271-B7B37F03DD1B}" type="pres">
      <dgm:prSet presAssocID="{5D894A60-BB09-401B-94A1-4A5D2734BA69}" presName="spacer" presStyleCnt="0"/>
      <dgm:spPr/>
    </dgm:pt>
    <dgm:pt modelId="{F5FF44A8-90F8-4A4D-96DC-FEE3125DE30E}" type="pres">
      <dgm:prSet presAssocID="{17EB8F5D-7654-4E6C-B2A0-D6A0DA71E128}" presName="comp" presStyleCnt="0"/>
      <dgm:spPr/>
    </dgm:pt>
    <dgm:pt modelId="{77C90F27-1EC0-406C-9F9D-2912187462DB}" type="pres">
      <dgm:prSet presAssocID="{17EB8F5D-7654-4E6C-B2A0-D6A0DA71E128}" presName="box" presStyleLbl="node1" presStyleIdx="4" presStyleCnt="6"/>
      <dgm:spPr/>
      <dgm:t>
        <a:bodyPr/>
        <a:lstStyle/>
        <a:p>
          <a:endParaRPr lang="ru-RU"/>
        </a:p>
      </dgm:t>
    </dgm:pt>
    <dgm:pt modelId="{79A1F11B-C214-4F7D-8461-8FD14BA86375}" type="pres">
      <dgm:prSet presAssocID="{17EB8F5D-7654-4E6C-B2A0-D6A0DA71E128}" presName="img" presStyleLbl="fgImgPlace1" presStyleIdx="4" presStyleCnt="6" custScaleX="4088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0ACEA3-CD7D-49E0-A01C-ED57AFF61079}" type="pres">
      <dgm:prSet presAssocID="{17EB8F5D-7654-4E6C-B2A0-D6A0DA71E128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FFC2AC-7784-4D63-9944-77076D58E292}" type="pres">
      <dgm:prSet presAssocID="{4F4BE87B-4BA3-45F8-BA00-5F5C919FD077}" presName="spacer" presStyleCnt="0"/>
      <dgm:spPr/>
    </dgm:pt>
    <dgm:pt modelId="{8866A838-980E-45CB-B48E-A656A50A7B01}" type="pres">
      <dgm:prSet presAssocID="{94B212D8-660D-40B2-9EE0-89349595DB9C}" presName="comp" presStyleCnt="0"/>
      <dgm:spPr/>
    </dgm:pt>
    <dgm:pt modelId="{C45D631C-9E16-440E-BA8C-0307A72B806F}" type="pres">
      <dgm:prSet presAssocID="{94B212D8-660D-40B2-9EE0-89349595DB9C}" presName="box" presStyleLbl="node1" presStyleIdx="5" presStyleCnt="6"/>
      <dgm:spPr/>
      <dgm:t>
        <a:bodyPr/>
        <a:lstStyle/>
        <a:p>
          <a:endParaRPr lang="ru-RU"/>
        </a:p>
      </dgm:t>
    </dgm:pt>
    <dgm:pt modelId="{05DECCDD-7632-4CF8-A4F2-8B4AD0D05C43}" type="pres">
      <dgm:prSet presAssocID="{94B212D8-660D-40B2-9EE0-89349595DB9C}" presName="img" presStyleLbl="fgImgPlace1" presStyleIdx="5" presStyleCnt="6" custScaleX="4088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599077-04E8-4134-BA04-D8FEB75AEAC1}" type="pres">
      <dgm:prSet presAssocID="{94B212D8-660D-40B2-9EE0-89349595DB9C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041B6A-416E-497A-ADBD-D6386D6E7737}" type="presOf" srcId="{500C3D4E-7B5F-43B6-A8D2-A2C571935039}" destId="{022FE21F-37F6-478C-93DE-0E2B287B71B3}" srcOrd="1" destOrd="0" presId="urn:microsoft.com/office/officeart/2005/8/layout/vList4#1"/>
    <dgm:cxn modelId="{869557AC-4ED5-402B-A70E-7DA4082EEF0F}" type="presOf" srcId="{E1AF0E05-3CEA-4073-B2A6-C1602DC7598D}" destId="{69CA1E86-6C5C-4DE1-B99F-BEDD47BA9E14}" srcOrd="0" destOrd="0" presId="urn:microsoft.com/office/officeart/2005/8/layout/vList4#1"/>
    <dgm:cxn modelId="{EEC77E3E-8FE0-414F-8F8D-6999E8F2155B}" type="presOf" srcId="{07FA5AEA-95E6-4BEB-9456-42C98DFFD044}" destId="{B93AA9A8-AE12-4ACB-A572-B309DB807EB4}" srcOrd="0" destOrd="0" presId="urn:microsoft.com/office/officeart/2005/8/layout/vList4#1"/>
    <dgm:cxn modelId="{32984E5D-A9DF-4AE1-8279-F0F2A8217BAD}" srcId="{9B5D70AF-F896-4B63-86AC-76B4283814A0}" destId="{94B212D8-660D-40B2-9EE0-89349595DB9C}" srcOrd="5" destOrd="0" parTransId="{E8158D06-D47D-4F7C-B995-2D99D5607472}" sibTransId="{B4239294-CAE1-4985-A83C-2B2C8A233E8E}"/>
    <dgm:cxn modelId="{FB1A30AB-541B-4E6F-93A5-EB3B00AE521C}" srcId="{9B5D70AF-F896-4B63-86AC-76B4283814A0}" destId="{07FA5AEA-95E6-4BEB-9456-42C98DFFD044}" srcOrd="0" destOrd="0" parTransId="{956D82D9-E93F-4AD7-AA74-EAC19A9F4A95}" sibTransId="{EFFEF3A1-50FE-421A-A859-B37B07293264}"/>
    <dgm:cxn modelId="{888DEE7A-6D78-45AA-BA74-907B4C9AD755}" type="presOf" srcId="{AE62FAEF-1A80-4356-9A19-81C6E7BA654B}" destId="{A5129EDF-1B25-49A9-B750-73E69A0DCB3E}" srcOrd="0" destOrd="0" presId="urn:microsoft.com/office/officeart/2005/8/layout/vList4#1"/>
    <dgm:cxn modelId="{BFE97954-CC2A-4B06-83B0-D62F72A882F9}" type="presOf" srcId="{94B212D8-660D-40B2-9EE0-89349595DB9C}" destId="{C45D631C-9E16-440E-BA8C-0307A72B806F}" srcOrd="0" destOrd="0" presId="urn:microsoft.com/office/officeart/2005/8/layout/vList4#1"/>
    <dgm:cxn modelId="{7A176F1C-6D11-49AD-A68B-5B4A77F36AF1}" srcId="{9B5D70AF-F896-4B63-86AC-76B4283814A0}" destId="{E1AF0E05-3CEA-4073-B2A6-C1602DC7598D}" srcOrd="1" destOrd="0" parTransId="{5552AA99-45F8-40A9-8EFE-7EB7CFDA9579}" sibTransId="{724D7E94-A7DD-46B8-B789-5D077E5138D1}"/>
    <dgm:cxn modelId="{D41B61E1-A2C1-4970-9235-8D68EADEDB9A}" type="presOf" srcId="{17EB8F5D-7654-4E6C-B2A0-D6A0DA71E128}" destId="{77C90F27-1EC0-406C-9F9D-2912187462DB}" srcOrd="0" destOrd="0" presId="urn:microsoft.com/office/officeart/2005/8/layout/vList4#1"/>
    <dgm:cxn modelId="{317C1E63-0B15-4E6B-9221-A8F090700930}" type="presOf" srcId="{9B5D70AF-F896-4B63-86AC-76B4283814A0}" destId="{3758267A-6DBA-4DAF-AB5B-C2C607DE633E}" srcOrd="0" destOrd="0" presId="urn:microsoft.com/office/officeart/2005/8/layout/vList4#1"/>
    <dgm:cxn modelId="{E372CFE5-C062-4D81-9AE5-1DBDD0BEB696}" type="presOf" srcId="{17EB8F5D-7654-4E6C-B2A0-D6A0DA71E128}" destId="{C60ACEA3-CD7D-49E0-A01C-ED57AFF61079}" srcOrd="1" destOrd="0" presId="urn:microsoft.com/office/officeart/2005/8/layout/vList4#1"/>
    <dgm:cxn modelId="{D4F674DB-591F-4D31-BB02-5FD29038F903}" type="presOf" srcId="{E1AF0E05-3CEA-4073-B2A6-C1602DC7598D}" destId="{249D8424-03CF-4933-BB0A-9BBA4B47B65B}" srcOrd="1" destOrd="0" presId="urn:microsoft.com/office/officeart/2005/8/layout/vList4#1"/>
    <dgm:cxn modelId="{FF6AFDE9-8C01-49CF-98D1-C8CC85D3E580}" srcId="{9B5D70AF-F896-4B63-86AC-76B4283814A0}" destId="{17EB8F5D-7654-4E6C-B2A0-D6A0DA71E128}" srcOrd="4" destOrd="0" parTransId="{7D1BF52D-8596-445D-BBF3-C603BDC37544}" sibTransId="{4F4BE87B-4BA3-45F8-BA00-5F5C919FD077}"/>
    <dgm:cxn modelId="{0E8830B4-B74A-4C07-ACF1-D174D50648FD}" type="presOf" srcId="{07FA5AEA-95E6-4BEB-9456-42C98DFFD044}" destId="{4E35C402-12E3-4B83-8C48-9A2E8D5A5C10}" srcOrd="1" destOrd="0" presId="urn:microsoft.com/office/officeart/2005/8/layout/vList4#1"/>
    <dgm:cxn modelId="{7445E9F2-B160-4106-BBFF-C70DB9FA4DD4}" type="presOf" srcId="{AE62FAEF-1A80-4356-9A19-81C6E7BA654B}" destId="{B697F35E-581D-4CC3-956F-A1EAFEAAED0B}" srcOrd="1" destOrd="0" presId="urn:microsoft.com/office/officeart/2005/8/layout/vList4#1"/>
    <dgm:cxn modelId="{E731CFC2-B512-4901-9B16-6881A0DEA800}" srcId="{9B5D70AF-F896-4B63-86AC-76B4283814A0}" destId="{500C3D4E-7B5F-43B6-A8D2-A2C571935039}" srcOrd="2" destOrd="0" parTransId="{27713E09-85BB-436D-A66E-76E4D700AF82}" sibTransId="{CC64D980-5CCB-4C62-AEE0-E8305D9D0E92}"/>
    <dgm:cxn modelId="{236C50E3-FCCA-475D-A929-DA9B9921EF82}" type="presOf" srcId="{94B212D8-660D-40B2-9EE0-89349595DB9C}" destId="{A4599077-04E8-4134-BA04-D8FEB75AEAC1}" srcOrd="1" destOrd="0" presId="urn:microsoft.com/office/officeart/2005/8/layout/vList4#1"/>
    <dgm:cxn modelId="{66E7581E-3679-460E-A7DF-BA780B210D46}" srcId="{9B5D70AF-F896-4B63-86AC-76B4283814A0}" destId="{AE62FAEF-1A80-4356-9A19-81C6E7BA654B}" srcOrd="3" destOrd="0" parTransId="{B84C2601-49BD-4E71-A5F3-5ABF00BC8A8C}" sibTransId="{5D894A60-BB09-401B-94A1-4A5D2734BA69}"/>
    <dgm:cxn modelId="{F075F076-0848-450D-83AB-6D3F9A4A7938}" type="presOf" srcId="{500C3D4E-7B5F-43B6-A8D2-A2C571935039}" destId="{54BFFD9E-5831-43EC-B3E5-7EF08437FCD6}" srcOrd="0" destOrd="0" presId="urn:microsoft.com/office/officeart/2005/8/layout/vList4#1"/>
    <dgm:cxn modelId="{62D9F8C2-7164-4B35-B860-0BAA195465EC}" type="presParOf" srcId="{3758267A-6DBA-4DAF-AB5B-C2C607DE633E}" destId="{26B56C46-D86F-41C8-B139-11D10FDBA729}" srcOrd="0" destOrd="0" presId="urn:microsoft.com/office/officeart/2005/8/layout/vList4#1"/>
    <dgm:cxn modelId="{D3DD20FE-A6A6-41E2-AFC1-E08CD54E09BB}" type="presParOf" srcId="{26B56C46-D86F-41C8-B139-11D10FDBA729}" destId="{B93AA9A8-AE12-4ACB-A572-B309DB807EB4}" srcOrd="0" destOrd="0" presId="urn:microsoft.com/office/officeart/2005/8/layout/vList4#1"/>
    <dgm:cxn modelId="{6477D319-5637-4D9A-A19E-8556EF50841F}" type="presParOf" srcId="{26B56C46-D86F-41C8-B139-11D10FDBA729}" destId="{63A574A3-C17E-44C6-937F-20ABD2A45933}" srcOrd="1" destOrd="0" presId="urn:microsoft.com/office/officeart/2005/8/layout/vList4#1"/>
    <dgm:cxn modelId="{0FAA5C6B-9A2B-4DDF-A412-1209E837D3F3}" type="presParOf" srcId="{26B56C46-D86F-41C8-B139-11D10FDBA729}" destId="{4E35C402-12E3-4B83-8C48-9A2E8D5A5C10}" srcOrd="2" destOrd="0" presId="urn:microsoft.com/office/officeart/2005/8/layout/vList4#1"/>
    <dgm:cxn modelId="{D152571B-9A1D-49E2-AB31-49B74E5936BD}" type="presParOf" srcId="{3758267A-6DBA-4DAF-AB5B-C2C607DE633E}" destId="{B0840A08-EF41-470C-B871-28E841CCA337}" srcOrd="1" destOrd="0" presId="urn:microsoft.com/office/officeart/2005/8/layout/vList4#1"/>
    <dgm:cxn modelId="{D8911C4E-0674-4C38-9D98-23B18AEFC0B8}" type="presParOf" srcId="{3758267A-6DBA-4DAF-AB5B-C2C607DE633E}" destId="{F4270589-7463-4D14-B623-FEC389CACFE1}" srcOrd="2" destOrd="0" presId="urn:microsoft.com/office/officeart/2005/8/layout/vList4#1"/>
    <dgm:cxn modelId="{1909193D-F110-4A3E-B5D1-B767E525B76B}" type="presParOf" srcId="{F4270589-7463-4D14-B623-FEC389CACFE1}" destId="{69CA1E86-6C5C-4DE1-B99F-BEDD47BA9E14}" srcOrd="0" destOrd="0" presId="urn:microsoft.com/office/officeart/2005/8/layout/vList4#1"/>
    <dgm:cxn modelId="{6BD5622D-7B55-46BC-8433-CE91BEDBBD68}" type="presParOf" srcId="{F4270589-7463-4D14-B623-FEC389CACFE1}" destId="{E05A0EFD-D94F-4F30-B371-979A7B9BD55F}" srcOrd="1" destOrd="0" presId="urn:microsoft.com/office/officeart/2005/8/layout/vList4#1"/>
    <dgm:cxn modelId="{DD76049B-D9B9-48AC-9F50-07085A570EFB}" type="presParOf" srcId="{F4270589-7463-4D14-B623-FEC389CACFE1}" destId="{249D8424-03CF-4933-BB0A-9BBA4B47B65B}" srcOrd="2" destOrd="0" presId="urn:microsoft.com/office/officeart/2005/8/layout/vList4#1"/>
    <dgm:cxn modelId="{3B445792-ED00-4374-9119-069E9524A378}" type="presParOf" srcId="{3758267A-6DBA-4DAF-AB5B-C2C607DE633E}" destId="{A9035F71-848C-4F00-B4B5-E9F59C423E25}" srcOrd="3" destOrd="0" presId="urn:microsoft.com/office/officeart/2005/8/layout/vList4#1"/>
    <dgm:cxn modelId="{11BF827F-F799-4A8D-9E0C-F0DBEA9830D6}" type="presParOf" srcId="{3758267A-6DBA-4DAF-AB5B-C2C607DE633E}" destId="{267E4FDF-7648-49E4-B4A7-0D7CC5DFD125}" srcOrd="4" destOrd="0" presId="urn:microsoft.com/office/officeart/2005/8/layout/vList4#1"/>
    <dgm:cxn modelId="{69A0A037-56AB-4B84-AD36-E78275D7F3A4}" type="presParOf" srcId="{267E4FDF-7648-49E4-B4A7-0D7CC5DFD125}" destId="{54BFFD9E-5831-43EC-B3E5-7EF08437FCD6}" srcOrd="0" destOrd="0" presId="urn:microsoft.com/office/officeart/2005/8/layout/vList4#1"/>
    <dgm:cxn modelId="{51BFF526-A823-4802-840B-514BA460DB48}" type="presParOf" srcId="{267E4FDF-7648-49E4-B4A7-0D7CC5DFD125}" destId="{6688311D-3507-4414-9176-491478B4A7C3}" srcOrd="1" destOrd="0" presId="urn:microsoft.com/office/officeart/2005/8/layout/vList4#1"/>
    <dgm:cxn modelId="{F9ACB9C7-DE3D-4195-A1ED-919B76BFCE9C}" type="presParOf" srcId="{267E4FDF-7648-49E4-B4A7-0D7CC5DFD125}" destId="{022FE21F-37F6-478C-93DE-0E2B287B71B3}" srcOrd="2" destOrd="0" presId="urn:microsoft.com/office/officeart/2005/8/layout/vList4#1"/>
    <dgm:cxn modelId="{BA3AAEC7-A670-4991-83F3-FFC37A9B1A88}" type="presParOf" srcId="{3758267A-6DBA-4DAF-AB5B-C2C607DE633E}" destId="{B27B01BF-CCC3-4285-ABAE-0C363C772F3E}" srcOrd="5" destOrd="0" presId="urn:microsoft.com/office/officeart/2005/8/layout/vList4#1"/>
    <dgm:cxn modelId="{F9E8038B-3C9B-47D6-8D9A-70A28944B107}" type="presParOf" srcId="{3758267A-6DBA-4DAF-AB5B-C2C607DE633E}" destId="{5B0230C4-F3C4-47A2-AF43-4A7A565177B6}" srcOrd="6" destOrd="0" presId="urn:microsoft.com/office/officeart/2005/8/layout/vList4#1"/>
    <dgm:cxn modelId="{BE7BFF60-F73C-46C4-B8CE-8E9A1F4BB20D}" type="presParOf" srcId="{5B0230C4-F3C4-47A2-AF43-4A7A565177B6}" destId="{A5129EDF-1B25-49A9-B750-73E69A0DCB3E}" srcOrd="0" destOrd="0" presId="urn:microsoft.com/office/officeart/2005/8/layout/vList4#1"/>
    <dgm:cxn modelId="{74C352ED-6245-41D6-B323-9FA7722D56FB}" type="presParOf" srcId="{5B0230C4-F3C4-47A2-AF43-4A7A565177B6}" destId="{B0BBBF1C-6BD5-44F5-9DBB-0A4ED2D9B062}" srcOrd="1" destOrd="0" presId="urn:microsoft.com/office/officeart/2005/8/layout/vList4#1"/>
    <dgm:cxn modelId="{E29FE79D-549D-498B-9869-61CD20601213}" type="presParOf" srcId="{5B0230C4-F3C4-47A2-AF43-4A7A565177B6}" destId="{B697F35E-581D-4CC3-956F-A1EAFEAAED0B}" srcOrd="2" destOrd="0" presId="urn:microsoft.com/office/officeart/2005/8/layout/vList4#1"/>
    <dgm:cxn modelId="{E55EC16B-6DEC-45BA-9C88-DBC991B22AFE}" type="presParOf" srcId="{3758267A-6DBA-4DAF-AB5B-C2C607DE633E}" destId="{E2DFC9EB-9477-44B2-8271-B7B37F03DD1B}" srcOrd="7" destOrd="0" presId="urn:microsoft.com/office/officeart/2005/8/layout/vList4#1"/>
    <dgm:cxn modelId="{168CC291-D197-4168-8D7D-2C7D0D2CBE19}" type="presParOf" srcId="{3758267A-6DBA-4DAF-AB5B-C2C607DE633E}" destId="{F5FF44A8-90F8-4A4D-96DC-FEE3125DE30E}" srcOrd="8" destOrd="0" presId="urn:microsoft.com/office/officeart/2005/8/layout/vList4#1"/>
    <dgm:cxn modelId="{48A6E917-3DB0-45DF-8848-3D772F0CEFFA}" type="presParOf" srcId="{F5FF44A8-90F8-4A4D-96DC-FEE3125DE30E}" destId="{77C90F27-1EC0-406C-9F9D-2912187462DB}" srcOrd="0" destOrd="0" presId="urn:microsoft.com/office/officeart/2005/8/layout/vList4#1"/>
    <dgm:cxn modelId="{C5450466-E658-4A1A-B5FC-0DD47D62DF26}" type="presParOf" srcId="{F5FF44A8-90F8-4A4D-96DC-FEE3125DE30E}" destId="{79A1F11B-C214-4F7D-8461-8FD14BA86375}" srcOrd="1" destOrd="0" presId="urn:microsoft.com/office/officeart/2005/8/layout/vList4#1"/>
    <dgm:cxn modelId="{D33834DC-9AE3-4819-AAF0-785B20D2CF93}" type="presParOf" srcId="{F5FF44A8-90F8-4A4D-96DC-FEE3125DE30E}" destId="{C60ACEA3-CD7D-49E0-A01C-ED57AFF61079}" srcOrd="2" destOrd="0" presId="urn:microsoft.com/office/officeart/2005/8/layout/vList4#1"/>
    <dgm:cxn modelId="{F5FFD310-8527-4CA9-A4CD-68D36DC56A69}" type="presParOf" srcId="{3758267A-6DBA-4DAF-AB5B-C2C607DE633E}" destId="{C1FFC2AC-7784-4D63-9944-77076D58E292}" srcOrd="9" destOrd="0" presId="urn:microsoft.com/office/officeart/2005/8/layout/vList4#1"/>
    <dgm:cxn modelId="{9E32E722-7ED6-496F-B0CF-E92CF0442312}" type="presParOf" srcId="{3758267A-6DBA-4DAF-AB5B-C2C607DE633E}" destId="{8866A838-980E-45CB-B48E-A656A50A7B01}" srcOrd="10" destOrd="0" presId="urn:microsoft.com/office/officeart/2005/8/layout/vList4#1"/>
    <dgm:cxn modelId="{D36F82F7-C376-4A84-8DB9-3526FB8AB030}" type="presParOf" srcId="{8866A838-980E-45CB-B48E-A656A50A7B01}" destId="{C45D631C-9E16-440E-BA8C-0307A72B806F}" srcOrd="0" destOrd="0" presId="urn:microsoft.com/office/officeart/2005/8/layout/vList4#1"/>
    <dgm:cxn modelId="{950B1A5C-ABF2-41BD-BAD8-CBA9FFE73DA9}" type="presParOf" srcId="{8866A838-980E-45CB-B48E-A656A50A7B01}" destId="{05DECCDD-7632-4CF8-A4F2-8B4AD0D05C43}" srcOrd="1" destOrd="0" presId="urn:microsoft.com/office/officeart/2005/8/layout/vList4#1"/>
    <dgm:cxn modelId="{6734A0F0-E8D1-4959-9517-CC0EBDD6E897}" type="presParOf" srcId="{8866A838-980E-45CB-B48E-A656A50A7B01}" destId="{A4599077-04E8-4134-BA04-D8FEB75AEAC1}" srcOrd="2" destOrd="0" presId="urn:microsoft.com/office/officeart/2005/8/layout/vList4#1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1473277-2F9E-45AD-9C24-ED3F7791F7C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EC3EFC-D0A3-44BE-8CF5-2891C51AA769}">
      <dgm:prSet/>
      <dgm:spPr>
        <a:solidFill>
          <a:schemeClr val="accent1">
            <a:hueOff val="0"/>
            <a:satOff val="0"/>
            <a:lumOff val="0"/>
            <a:alpha val="48000"/>
          </a:schemeClr>
        </a:solidFill>
      </dgm:spPr>
      <dgm:t>
        <a:bodyPr/>
        <a:lstStyle/>
        <a:p>
          <a:pPr algn="ctr" rtl="0"/>
          <a:r>
            <a:rPr lang="ru-RU" dirty="0" smtClean="0"/>
            <a:t>        </a:t>
          </a:r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Воспитание и обучение             </a:t>
          </a:r>
        </a:p>
        <a:p>
          <a:pPr algn="ctr" rtl="0"/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         имплантированных детей с низким </a:t>
          </a:r>
        </a:p>
        <a:p>
          <a:pPr algn="ctr" rtl="0"/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уровнем речевого развития в специальных группах для слабослышащих детей или для </a:t>
          </a:r>
          <a:r>
            <a:rPr lang="ru-RU" b="1" dirty="0" err="1" smtClean="0">
              <a:solidFill>
                <a:schemeClr val="accent6">
                  <a:lumMod val="75000"/>
                </a:schemeClr>
              </a:solidFill>
            </a:rPr>
            <a:t>кохлеарно</a:t>
          </a:r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 имплантированных детей дошкольных учреждений  комбинированного вида</a:t>
          </a:r>
          <a:endParaRPr lang="ru-RU" b="1" dirty="0">
            <a:solidFill>
              <a:schemeClr val="accent6">
                <a:lumMod val="75000"/>
              </a:schemeClr>
            </a:solidFill>
          </a:endParaRPr>
        </a:p>
      </dgm:t>
    </dgm:pt>
    <dgm:pt modelId="{CD76B464-0367-4D05-8525-27A94ABF428C}" type="parTrans" cxnId="{FECDCE47-DC37-4538-BB30-EEA5A3B08871}">
      <dgm:prSet/>
      <dgm:spPr/>
      <dgm:t>
        <a:bodyPr/>
        <a:lstStyle/>
        <a:p>
          <a:endParaRPr lang="ru-RU"/>
        </a:p>
      </dgm:t>
    </dgm:pt>
    <dgm:pt modelId="{7E68F46D-754A-4BFA-8A02-40A2B6B59AEB}" type="sibTrans" cxnId="{FECDCE47-DC37-4538-BB30-EEA5A3B08871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0C3300-469D-444E-85E9-E42059300A91}">
      <dgm:prSet custT="1"/>
      <dgm:spPr>
        <a:solidFill>
          <a:schemeClr val="accent1">
            <a:hueOff val="0"/>
            <a:satOff val="0"/>
            <a:lumOff val="0"/>
            <a:alpha val="48000"/>
          </a:schemeClr>
        </a:solidFill>
      </dgm:spPr>
      <dgm:t>
        <a:bodyPr/>
        <a:lstStyle/>
        <a:p>
          <a:pPr rtl="0"/>
          <a:r>
            <a:rPr lang="ru-RU" sz="2400" b="1" dirty="0" smtClean="0">
              <a:solidFill>
                <a:schemeClr val="accent6">
                  <a:lumMod val="75000"/>
                </a:schemeClr>
              </a:solidFill>
            </a:rPr>
            <a:t>Это </a:t>
          </a:r>
          <a:r>
            <a:rPr lang="ru-RU" sz="2400" b="1" dirty="0" smtClean="0">
              <a:solidFill>
                <a:schemeClr val="bg1"/>
              </a:solidFill>
            </a:rPr>
            <a:t>вынужденный исключительный вариант</a:t>
          </a:r>
          <a:r>
            <a:rPr lang="ru-RU" sz="2400" b="1" dirty="0" smtClean="0">
              <a:solidFill>
                <a:schemeClr val="accent6">
                  <a:lumMod val="75000"/>
                </a:schemeClr>
              </a:solidFill>
            </a:rPr>
            <a:t>, который допустим только там, где нет возможности осуществить второй вариант</a:t>
          </a:r>
          <a:endParaRPr lang="ru-RU" sz="2400" b="1" dirty="0">
            <a:solidFill>
              <a:schemeClr val="accent6">
                <a:lumMod val="75000"/>
              </a:schemeClr>
            </a:solidFill>
          </a:endParaRPr>
        </a:p>
      </dgm:t>
    </dgm:pt>
    <dgm:pt modelId="{69EA85E4-F892-4D50-A241-3C32518F4A11}" type="parTrans" cxnId="{CDA78EA3-A17E-41DC-862E-662FF9472A81}">
      <dgm:prSet/>
      <dgm:spPr/>
      <dgm:t>
        <a:bodyPr/>
        <a:lstStyle/>
        <a:p>
          <a:endParaRPr lang="ru-RU"/>
        </a:p>
      </dgm:t>
    </dgm:pt>
    <dgm:pt modelId="{1EB2EDB8-6EC4-4CA1-9148-73C9F9966CA7}" type="sibTrans" cxnId="{CDA78EA3-A17E-41DC-862E-662FF9472A81}">
      <dgm:prSet/>
      <dgm:spPr>
        <a:blipFill>
          <a:blip xmlns:r="http://schemas.openxmlformats.org/officeDocument/2006/relationships" r:embed="rId2" cstate="print">
            <a:extLst>
              <a:ext uri="{28A0092B-C50C-407E-A947-70E740481C1C}"/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5CAADACC-C197-4601-9B86-A2710D60C58E}" type="pres">
      <dgm:prSet presAssocID="{71473277-2F9E-45AD-9C24-ED3F7791F7C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55FFD94-2BAD-4228-98FA-16CA3650D6B9}" type="pres">
      <dgm:prSet presAssocID="{71473277-2F9E-45AD-9C24-ED3F7791F7CA}" presName="dot1" presStyleLbl="alignNode1" presStyleIdx="0" presStyleCnt="10"/>
      <dgm:spPr/>
    </dgm:pt>
    <dgm:pt modelId="{DCADBC22-5C4A-47CB-947E-6875DEAC3785}" type="pres">
      <dgm:prSet presAssocID="{71473277-2F9E-45AD-9C24-ED3F7791F7CA}" presName="dot2" presStyleLbl="alignNode1" presStyleIdx="1" presStyleCnt="10"/>
      <dgm:spPr/>
    </dgm:pt>
    <dgm:pt modelId="{AAB9645E-B340-47D8-AF3C-00F3C1A019EA}" type="pres">
      <dgm:prSet presAssocID="{71473277-2F9E-45AD-9C24-ED3F7791F7CA}" presName="dot3" presStyleLbl="alignNode1" presStyleIdx="2" presStyleCnt="10"/>
      <dgm:spPr/>
    </dgm:pt>
    <dgm:pt modelId="{A51F9C00-D0E3-44E0-9AB1-9EF78EBDEE8E}" type="pres">
      <dgm:prSet presAssocID="{71473277-2F9E-45AD-9C24-ED3F7791F7CA}" presName="dotArrow1" presStyleLbl="alignNode1" presStyleIdx="3" presStyleCnt="10"/>
      <dgm:spPr/>
    </dgm:pt>
    <dgm:pt modelId="{0EB03E80-C0E7-447B-B644-A8CB239EC904}" type="pres">
      <dgm:prSet presAssocID="{71473277-2F9E-45AD-9C24-ED3F7791F7CA}" presName="dotArrow2" presStyleLbl="alignNode1" presStyleIdx="4" presStyleCnt="10"/>
      <dgm:spPr/>
    </dgm:pt>
    <dgm:pt modelId="{9FAA37E5-B213-47EF-9930-BB789635C18D}" type="pres">
      <dgm:prSet presAssocID="{71473277-2F9E-45AD-9C24-ED3F7791F7CA}" presName="dotArrow3" presStyleLbl="alignNode1" presStyleIdx="5" presStyleCnt="10"/>
      <dgm:spPr/>
    </dgm:pt>
    <dgm:pt modelId="{A4EDE014-38F8-4E54-B293-5CB4528C08D3}" type="pres">
      <dgm:prSet presAssocID="{71473277-2F9E-45AD-9C24-ED3F7791F7CA}" presName="dotArrow4" presStyleLbl="alignNode1" presStyleIdx="6" presStyleCnt="10"/>
      <dgm:spPr/>
    </dgm:pt>
    <dgm:pt modelId="{92AE66F5-5D9A-4D30-AE66-DF7D1106721F}" type="pres">
      <dgm:prSet presAssocID="{71473277-2F9E-45AD-9C24-ED3F7791F7CA}" presName="dotArrow5" presStyleLbl="alignNode1" presStyleIdx="7" presStyleCnt="10"/>
      <dgm:spPr/>
    </dgm:pt>
    <dgm:pt modelId="{48FAC4EC-2422-4E81-B064-1151F3CE27AF}" type="pres">
      <dgm:prSet presAssocID="{71473277-2F9E-45AD-9C24-ED3F7791F7CA}" presName="dotArrow6" presStyleLbl="alignNode1" presStyleIdx="8" presStyleCnt="10" custLinFactX="571758" custLinFactY="100000" custLinFactNeighborX="600000" custLinFactNeighborY="116608"/>
      <dgm:spPr/>
    </dgm:pt>
    <dgm:pt modelId="{6BDD2B19-A26F-4342-B88C-4F92FFC8FBA8}" type="pres">
      <dgm:prSet presAssocID="{71473277-2F9E-45AD-9C24-ED3F7791F7CA}" presName="dotArrow7" presStyleLbl="alignNode1" presStyleIdx="9" presStyleCnt="10"/>
      <dgm:spPr/>
    </dgm:pt>
    <dgm:pt modelId="{73129C0B-6702-40C9-8DB3-4B3E335FDDEE}" type="pres">
      <dgm:prSet presAssocID="{C4EC3EFC-D0A3-44BE-8CF5-2891C51AA769}" presName="parTx1" presStyleLbl="node1" presStyleIdx="0" presStyleCnt="2" custScaleX="178595" custScaleY="207113" custLinFactNeighborX="15416" custLinFactNeighborY="5776"/>
      <dgm:spPr/>
      <dgm:t>
        <a:bodyPr/>
        <a:lstStyle/>
        <a:p>
          <a:endParaRPr lang="ru-RU"/>
        </a:p>
      </dgm:t>
    </dgm:pt>
    <dgm:pt modelId="{22580317-9BAE-4770-9956-318265C28EAF}" type="pres">
      <dgm:prSet presAssocID="{7E68F46D-754A-4BFA-8A02-40A2B6B59AEB}" presName="picture1" presStyleCnt="0"/>
      <dgm:spPr/>
    </dgm:pt>
    <dgm:pt modelId="{1AC0CB4C-1BDD-47E1-9D1C-D1632AFB8F52}" type="pres">
      <dgm:prSet presAssocID="{7E68F46D-754A-4BFA-8A02-40A2B6B59AEB}" presName="imageRepeatNode" presStyleLbl="fgImgPlace1" presStyleIdx="0" presStyleCnt="2" custScaleX="83690" custScaleY="72317" custLinFactNeighborX="9682" custLinFactNeighborY="-62505"/>
      <dgm:spPr/>
      <dgm:t>
        <a:bodyPr/>
        <a:lstStyle/>
        <a:p>
          <a:endParaRPr lang="ru-RU"/>
        </a:p>
      </dgm:t>
    </dgm:pt>
    <dgm:pt modelId="{FD3FA778-8F7B-414A-B60F-CE792FC20476}" type="pres">
      <dgm:prSet presAssocID="{D80C3300-469D-444E-85E9-E42059300A91}" presName="parTx2" presStyleLbl="node1" presStyleIdx="1" presStyleCnt="2" custScaleX="165124" custScaleY="160595" custLinFactNeighborX="1681" custLinFactNeighborY="-1159"/>
      <dgm:spPr/>
      <dgm:t>
        <a:bodyPr/>
        <a:lstStyle/>
        <a:p>
          <a:endParaRPr lang="ru-RU"/>
        </a:p>
      </dgm:t>
    </dgm:pt>
    <dgm:pt modelId="{BDE77C85-CEAF-4DA3-9CBA-9F69AF8A4C6A}" type="pres">
      <dgm:prSet presAssocID="{1EB2EDB8-6EC4-4CA1-9148-73C9F9966CA7}" presName="picture2" presStyleCnt="0"/>
      <dgm:spPr/>
    </dgm:pt>
    <dgm:pt modelId="{522B4E81-546E-4A60-B82C-5851832F3886}" type="pres">
      <dgm:prSet presAssocID="{1EB2EDB8-6EC4-4CA1-9148-73C9F9966CA7}" presName="imageRepeatNode" presStyleLbl="fgImgPlace1" presStyleIdx="1" presStyleCnt="2" custScaleX="90045" custScaleY="92140" custLinFactX="100000" custLinFactNeighborX="139950" custLinFactNeighborY="-49387"/>
      <dgm:spPr/>
      <dgm:t>
        <a:bodyPr/>
        <a:lstStyle/>
        <a:p>
          <a:endParaRPr lang="ru-RU"/>
        </a:p>
      </dgm:t>
    </dgm:pt>
  </dgm:ptLst>
  <dgm:cxnLst>
    <dgm:cxn modelId="{2296EFBE-3FDD-47C5-B32F-CC9E30505ACB}" type="presOf" srcId="{1EB2EDB8-6EC4-4CA1-9148-73C9F9966CA7}" destId="{522B4E81-546E-4A60-B82C-5851832F3886}" srcOrd="0" destOrd="0" presId="urn:microsoft.com/office/officeart/2008/layout/AscendingPictureAccentProcess"/>
    <dgm:cxn modelId="{FED74221-4820-4431-AD26-7D219A45C8D7}" type="presOf" srcId="{71473277-2F9E-45AD-9C24-ED3F7791F7CA}" destId="{5CAADACC-C197-4601-9B86-A2710D60C58E}" srcOrd="0" destOrd="0" presId="urn:microsoft.com/office/officeart/2008/layout/AscendingPictureAccentProcess"/>
    <dgm:cxn modelId="{FECDCE47-DC37-4538-BB30-EEA5A3B08871}" srcId="{71473277-2F9E-45AD-9C24-ED3F7791F7CA}" destId="{C4EC3EFC-D0A3-44BE-8CF5-2891C51AA769}" srcOrd="0" destOrd="0" parTransId="{CD76B464-0367-4D05-8525-27A94ABF428C}" sibTransId="{7E68F46D-754A-4BFA-8A02-40A2B6B59AEB}"/>
    <dgm:cxn modelId="{CDA78EA3-A17E-41DC-862E-662FF9472A81}" srcId="{71473277-2F9E-45AD-9C24-ED3F7791F7CA}" destId="{D80C3300-469D-444E-85E9-E42059300A91}" srcOrd="1" destOrd="0" parTransId="{69EA85E4-F892-4D50-A241-3C32518F4A11}" sibTransId="{1EB2EDB8-6EC4-4CA1-9148-73C9F9966CA7}"/>
    <dgm:cxn modelId="{150016A3-245B-4EF0-834D-5F0040A74BC4}" type="presOf" srcId="{C4EC3EFC-D0A3-44BE-8CF5-2891C51AA769}" destId="{73129C0B-6702-40C9-8DB3-4B3E335FDDEE}" srcOrd="0" destOrd="0" presId="urn:microsoft.com/office/officeart/2008/layout/AscendingPictureAccentProcess"/>
    <dgm:cxn modelId="{4DD231DE-8B7A-498C-B437-1B74632B2400}" type="presOf" srcId="{7E68F46D-754A-4BFA-8A02-40A2B6B59AEB}" destId="{1AC0CB4C-1BDD-47E1-9D1C-D1632AFB8F52}" srcOrd="0" destOrd="0" presId="urn:microsoft.com/office/officeart/2008/layout/AscendingPictureAccentProcess"/>
    <dgm:cxn modelId="{BC5733D5-179B-4F6E-9343-C6D982611D55}" type="presOf" srcId="{D80C3300-469D-444E-85E9-E42059300A91}" destId="{FD3FA778-8F7B-414A-B60F-CE792FC20476}" srcOrd="0" destOrd="0" presId="urn:microsoft.com/office/officeart/2008/layout/AscendingPictureAccentProcess"/>
    <dgm:cxn modelId="{289609FB-C95D-4A64-8D31-185C28C97436}" type="presParOf" srcId="{5CAADACC-C197-4601-9B86-A2710D60C58E}" destId="{955FFD94-2BAD-4228-98FA-16CA3650D6B9}" srcOrd="0" destOrd="0" presId="urn:microsoft.com/office/officeart/2008/layout/AscendingPictureAccentProcess"/>
    <dgm:cxn modelId="{1440E6DB-DAFD-4AB0-9CAE-45714A8094AA}" type="presParOf" srcId="{5CAADACC-C197-4601-9B86-A2710D60C58E}" destId="{DCADBC22-5C4A-47CB-947E-6875DEAC3785}" srcOrd="1" destOrd="0" presId="urn:microsoft.com/office/officeart/2008/layout/AscendingPictureAccentProcess"/>
    <dgm:cxn modelId="{DFB6A501-2A3C-4AB2-8FE0-CB4532B160B3}" type="presParOf" srcId="{5CAADACC-C197-4601-9B86-A2710D60C58E}" destId="{AAB9645E-B340-47D8-AF3C-00F3C1A019EA}" srcOrd="2" destOrd="0" presId="urn:microsoft.com/office/officeart/2008/layout/AscendingPictureAccentProcess"/>
    <dgm:cxn modelId="{E3718049-8638-4A84-BEB4-8FF7EB9FB842}" type="presParOf" srcId="{5CAADACC-C197-4601-9B86-A2710D60C58E}" destId="{A51F9C00-D0E3-44E0-9AB1-9EF78EBDEE8E}" srcOrd="3" destOrd="0" presId="urn:microsoft.com/office/officeart/2008/layout/AscendingPictureAccentProcess"/>
    <dgm:cxn modelId="{C6F20E3D-85A0-4D77-85D1-7A4FAC04C849}" type="presParOf" srcId="{5CAADACC-C197-4601-9B86-A2710D60C58E}" destId="{0EB03E80-C0E7-447B-B644-A8CB239EC904}" srcOrd="4" destOrd="0" presId="urn:microsoft.com/office/officeart/2008/layout/AscendingPictureAccentProcess"/>
    <dgm:cxn modelId="{38946E39-297F-4DBD-9251-C27E23EC53AE}" type="presParOf" srcId="{5CAADACC-C197-4601-9B86-A2710D60C58E}" destId="{9FAA37E5-B213-47EF-9930-BB789635C18D}" srcOrd="5" destOrd="0" presId="urn:microsoft.com/office/officeart/2008/layout/AscendingPictureAccentProcess"/>
    <dgm:cxn modelId="{69E8E176-8BAD-421C-9AFA-09DA3E4D0779}" type="presParOf" srcId="{5CAADACC-C197-4601-9B86-A2710D60C58E}" destId="{A4EDE014-38F8-4E54-B293-5CB4528C08D3}" srcOrd="6" destOrd="0" presId="urn:microsoft.com/office/officeart/2008/layout/AscendingPictureAccentProcess"/>
    <dgm:cxn modelId="{9729E5D0-D602-4FAC-BFE5-A11E2DD66ECC}" type="presParOf" srcId="{5CAADACC-C197-4601-9B86-A2710D60C58E}" destId="{92AE66F5-5D9A-4D30-AE66-DF7D1106721F}" srcOrd="7" destOrd="0" presId="urn:microsoft.com/office/officeart/2008/layout/AscendingPictureAccentProcess"/>
    <dgm:cxn modelId="{2E24BD96-6769-48A7-A9C3-2F5190912FAF}" type="presParOf" srcId="{5CAADACC-C197-4601-9B86-A2710D60C58E}" destId="{48FAC4EC-2422-4E81-B064-1151F3CE27AF}" srcOrd="8" destOrd="0" presId="urn:microsoft.com/office/officeart/2008/layout/AscendingPictureAccentProcess"/>
    <dgm:cxn modelId="{CAEDC29D-5C89-45B8-ACA3-8A7F123E171E}" type="presParOf" srcId="{5CAADACC-C197-4601-9B86-A2710D60C58E}" destId="{6BDD2B19-A26F-4342-B88C-4F92FFC8FBA8}" srcOrd="9" destOrd="0" presId="urn:microsoft.com/office/officeart/2008/layout/AscendingPictureAccentProcess"/>
    <dgm:cxn modelId="{EE63ED46-411B-440F-95DD-699CE9C2133B}" type="presParOf" srcId="{5CAADACC-C197-4601-9B86-A2710D60C58E}" destId="{73129C0B-6702-40C9-8DB3-4B3E335FDDEE}" srcOrd="10" destOrd="0" presId="urn:microsoft.com/office/officeart/2008/layout/AscendingPictureAccentProcess"/>
    <dgm:cxn modelId="{CD3D5B63-E00D-441A-AAF7-55356C0DA39A}" type="presParOf" srcId="{5CAADACC-C197-4601-9B86-A2710D60C58E}" destId="{22580317-9BAE-4770-9956-318265C28EAF}" srcOrd="11" destOrd="0" presId="urn:microsoft.com/office/officeart/2008/layout/AscendingPictureAccentProcess"/>
    <dgm:cxn modelId="{390BC668-855C-4C05-8E0E-2F941AEC9571}" type="presParOf" srcId="{22580317-9BAE-4770-9956-318265C28EAF}" destId="{1AC0CB4C-1BDD-47E1-9D1C-D1632AFB8F52}" srcOrd="0" destOrd="0" presId="urn:microsoft.com/office/officeart/2008/layout/AscendingPictureAccentProcess"/>
    <dgm:cxn modelId="{AB6D35E5-E6F9-4CF5-AAC3-E1DA9F09ACD9}" type="presParOf" srcId="{5CAADACC-C197-4601-9B86-A2710D60C58E}" destId="{FD3FA778-8F7B-414A-B60F-CE792FC20476}" srcOrd="12" destOrd="0" presId="urn:microsoft.com/office/officeart/2008/layout/AscendingPictureAccentProcess"/>
    <dgm:cxn modelId="{17EC9611-D8F5-4280-AC7A-582DE2C0778C}" type="presParOf" srcId="{5CAADACC-C197-4601-9B86-A2710D60C58E}" destId="{BDE77C85-CEAF-4DA3-9CBA-9F69AF8A4C6A}" srcOrd="13" destOrd="0" presId="urn:microsoft.com/office/officeart/2008/layout/AscendingPictureAccentProcess"/>
    <dgm:cxn modelId="{AB84E27C-3259-4643-A4BD-2EBB1869AF69}" type="presParOf" srcId="{BDE77C85-CEAF-4DA3-9CBA-9F69AF8A4C6A}" destId="{522B4E81-546E-4A60-B82C-5851832F3886}" srcOrd="0" destOrd="0" presId="urn:microsoft.com/office/officeart/2008/layout/AscendingPictureAccentProcess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8E7F475-0F8D-457C-AE17-E904D72680A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6EEAFE-C721-42C8-9A37-5289E9C44DC8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не смогут сразу включиться в общеразвивающее пространство массовых групп ДОУ, также здесь нет специальной реабилитационной поддержки </a:t>
          </a:r>
          <a:endParaRPr lang="ru-RU" b="1" dirty="0">
            <a:solidFill>
              <a:schemeClr val="accent6">
                <a:lumMod val="75000"/>
              </a:schemeClr>
            </a:solidFill>
          </a:endParaRPr>
        </a:p>
      </dgm:t>
    </dgm:pt>
    <dgm:pt modelId="{586978CA-A5CE-4F28-ADCD-36C1D163569B}" type="parTrans" cxnId="{D9C3F5FA-8D85-4A2B-A7C8-430370D08DB5}">
      <dgm:prSet/>
      <dgm:spPr/>
      <dgm:t>
        <a:bodyPr/>
        <a:lstStyle/>
        <a:p>
          <a:endParaRPr lang="ru-RU"/>
        </a:p>
      </dgm:t>
    </dgm:pt>
    <dgm:pt modelId="{FE1A8E39-8B88-48F3-9A91-4245F4624734}" type="sibTrans" cxnId="{D9C3F5FA-8D85-4A2B-A7C8-430370D08DB5}">
      <dgm:prSet/>
      <dgm:spPr/>
      <dgm:t>
        <a:bodyPr/>
        <a:lstStyle/>
        <a:p>
          <a:endParaRPr lang="ru-RU"/>
        </a:p>
      </dgm:t>
    </dgm:pt>
    <dgm:pt modelId="{5E999B32-B0C9-4D7E-BCE9-BE0D41B6FD29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оставаться в группах для глухих и слабослышащих детей, пользующихся индивидуальными слуховыми аппаратами, им не рекомендуется </a:t>
          </a:r>
          <a:endParaRPr lang="ru-RU" b="1" dirty="0">
            <a:solidFill>
              <a:schemeClr val="accent6">
                <a:lumMod val="75000"/>
              </a:schemeClr>
            </a:solidFill>
          </a:endParaRPr>
        </a:p>
      </dgm:t>
    </dgm:pt>
    <dgm:pt modelId="{65D809A0-5F79-4D3C-882C-0BD795712EA3}" type="parTrans" cxnId="{189F2BF9-648B-4BEC-8BD0-ED82A44B13B4}">
      <dgm:prSet/>
      <dgm:spPr/>
      <dgm:t>
        <a:bodyPr/>
        <a:lstStyle/>
        <a:p>
          <a:endParaRPr lang="ru-RU"/>
        </a:p>
      </dgm:t>
    </dgm:pt>
    <dgm:pt modelId="{72CD258A-442A-46D4-AD43-20113D959097}" type="sibTrans" cxnId="{189F2BF9-648B-4BEC-8BD0-ED82A44B13B4}">
      <dgm:prSet/>
      <dgm:spPr/>
      <dgm:t>
        <a:bodyPr/>
        <a:lstStyle/>
        <a:p>
          <a:endParaRPr lang="ru-RU"/>
        </a:p>
      </dgm:t>
    </dgm:pt>
    <dgm:pt modelId="{79190F80-304F-45B7-80DF-BB45A4CFD89E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в группах компенсирующей направленности для детей с тяжелыми нарушениями речи, т.е. в логопедических группах </a:t>
          </a:r>
          <a:endParaRPr lang="ru-RU" b="1" dirty="0">
            <a:solidFill>
              <a:schemeClr val="bg1"/>
            </a:solidFill>
          </a:endParaRPr>
        </a:p>
      </dgm:t>
    </dgm:pt>
    <dgm:pt modelId="{5BDC5D88-0E0E-47D7-A6C9-896ED5A53FE3}" type="parTrans" cxnId="{C1125281-2587-4829-90D5-FF6BD5B2F561}">
      <dgm:prSet/>
      <dgm:spPr/>
      <dgm:t>
        <a:bodyPr/>
        <a:lstStyle/>
        <a:p>
          <a:endParaRPr lang="ru-RU"/>
        </a:p>
      </dgm:t>
    </dgm:pt>
    <dgm:pt modelId="{A8362EEA-AEF0-415E-AFD7-6235A39FF7D5}" type="sibTrans" cxnId="{C1125281-2587-4829-90D5-FF6BD5B2F561}">
      <dgm:prSet/>
      <dgm:spPr/>
      <dgm:t>
        <a:bodyPr/>
        <a:lstStyle/>
        <a:p>
          <a:endParaRPr lang="ru-RU"/>
        </a:p>
      </dgm:t>
    </dgm:pt>
    <dgm:pt modelId="{8D66C8B6-B76E-4466-A2B0-33F9171FDA04}" type="pres">
      <dgm:prSet presAssocID="{68E7F475-0F8D-457C-AE17-E904D72680A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A33291F-53E5-4B94-8D87-248CA7D811C2}" type="pres">
      <dgm:prSet presAssocID="{68E7F475-0F8D-457C-AE17-E904D72680AE}" presName="Name1" presStyleCnt="0"/>
      <dgm:spPr/>
    </dgm:pt>
    <dgm:pt modelId="{A83710BE-B45A-4347-B7DC-56AA646D6AD6}" type="pres">
      <dgm:prSet presAssocID="{68E7F475-0F8D-457C-AE17-E904D72680AE}" presName="cycle" presStyleCnt="0"/>
      <dgm:spPr/>
    </dgm:pt>
    <dgm:pt modelId="{610084CA-73FD-43F1-B420-6BF4A9213C10}" type="pres">
      <dgm:prSet presAssocID="{68E7F475-0F8D-457C-AE17-E904D72680AE}" presName="srcNode" presStyleLbl="node1" presStyleIdx="0" presStyleCnt="3"/>
      <dgm:spPr/>
    </dgm:pt>
    <dgm:pt modelId="{38625428-DAA6-4946-BC70-222BC0BF44C7}" type="pres">
      <dgm:prSet presAssocID="{68E7F475-0F8D-457C-AE17-E904D72680AE}" presName="conn" presStyleLbl="parChTrans1D2" presStyleIdx="0" presStyleCnt="1"/>
      <dgm:spPr/>
      <dgm:t>
        <a:bodyPr/>
        <a:lstStyle/>
        <a:p>
          <a:endParaRPr lang="ru-RU"/>
        </a:p>
      </dgm:t>
    </dgm:pt>
    <dgm:pt modelId="{BC6DDDF8-D0E5-4743-80B0-406ACBBF152B}" type="pres">
      <dgm:prSet presAssocID="{68E7F475-0F8D-457C-AE17-E904D72680AE}" presName="extraNode" presStyleLbl="node1" presStyleIdx="0" presStyleCnt="3"/>
      <dgm:spPr/>
    </dgm:pt>
    <dgm:pt modelId="{1F108915-2399-460B-9803-58728A6DF836}" type="pres">
      <dgm:prSet presAssocID="{68E7F475-0F8D-457C-AE17-E904D72680AE}" presName="dstNode" presStyleLbl="node1" presStyleIdx="0" presStyleCnt="3"/>
      <dgm:spPr/>
    </dgm:pt>
    <dgm:pt modelId="{A63CDBF1-312A-4918-A885-87AD61EE285E}" type="pres">
      <dgm:prSet presAssocID="{A36EEAFE-C721-42C8-9A37-5289E9C44DC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CE1701-6289-4900-A612-675D8D6EC41D}" type="pres">
      <dgm:prSet presAssocID="{A36EEAFE-C721-42C8-9A37-5289E9C44DC8}" presName="accent_1" presStyleCnt="0"/>
      <dgm:spPr/>
    </dgm:pt>
    <dgm:pt modelId="{E5280932-F435-44AB-B025-58454E7633F3}" type="pres">
      <dgm:prSet presAssocID="{A36EEAFE-C721-42C8-9A37-5289E9C44DC8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098DAEF-F196-4CEC-905D-48837C3BD154}" type="pres">
      <dgm:prSet presAssocID="{5E999B32-B0C9-4D7E-BCE9-BE0D41B6FD2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E88CD-B90C-46A2-88DD-A7AA379C65EC}" type="pres">
      <dgm:prSet presAssocID="{5E999B32-B0C9-4D7E-BCE9-BE0D41B6FD29}" presName="accent_2" presStyleCnt="0"/>
      <dgm:spPr/>
    </dgm:pt>
    <dgm:pt modelId="{DD50E53A-5034-419A-8972-E7A0B6A86E01}" type="pres">
      <dgm:prSet presAssocID="{5E999B32-B0C9-4D7E-BCE9-BE0D41B6FD29}" presName="accentRepeatNode" presStyleLbl="solid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2F42CE5-DA1E-417B-AD78-41C4330FAA66}" type="pres">
      <dgm:prSet presAssocID="{79190F80-304F-45B7-80DF-BB45A4CFD89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5AACCD-CA8F-4984-A7AA-46BDF00A1E8B}" type="pres">
      <dgm:prSet presAssocID="{79190F80-304F-45B7-80DF-BB45A4CFD89E}" presName="accent_3" presStyleCnt="0"/>
      <dgm:spPr/>
    </dgm:pt>
    <dgm:pt modelId="{522C19DE-2600-4822-A499-E0C5E2AE7A09}" type="pres">
      <dgm:prSet presAssocID="{79190F80-304F-45B7-80DF-BB45A4CFD89E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3FA954A2-6366-49B2-996B-38DE335B12E5}" type="presOf" srcId="{79190F80-304F-45B7-80DF-BB45A4CFD89E}" destId="{A2F42CE5-DA1E-417B-AD78-41C4330FAA66}" srcOrd="0" destOrd="0" presId="urn:microsoft.com/office/officeart/2008/layout/VerticalCurvedList"/>
    <dgm:cxn modelId="{328A266B-E45F-4AB4-B595-B49281EE9BD0}" type="presOf" srcId="{5E999B32-B0C9-4D7E-BCE9-BE0D41B6FD29}" destId="{7098DAEF-F196-4CEC-905D-48837C3BD154}" srcOrd="0" destOrd="0" presId="urn:microsoft.com/office/officeart/2008/layout/VerticalCurvedList"/>
    <dgm:cxn modelId="{98BA43CB-1F90-4891-ADE0-C1DDDE701049}" type="presOf" srcId="{FE1A8E39-8B88-48F3-9A91-4245F4624734}" destId="{38625428-DAA6-4946-BC70-222BC0BF44C7}" srcOrd="0" destOrd="0" presId="urn:microsoft.com/office/officeart/2008/layout/VerticalCurvedList"/>
    <dgm:cxn modelId="{47CEE361-CFA8-44DE-9971-D4BA0DA06958}" type="presOf" srcId="{68E7F475-0F8D-457C-AE17-E904D72680AE}" destId="{8D66C8B6-B76E-4466-A2B0-33F9171FDA04}" srcOrd="0" destOrd="0" presId="urn:microsoft.com/office/officeart/2008/layout/VerticalCurvedList"/>
    <dgm:cxn modelId="{189F2BF9-648B-4BEC-8BD0-ED82A44B13B4}" srcId="{68E7F475-0F8D-457C-AE17-E904D72680AE}" destId="{5E999B32-B0C9-4D7E-BCE9-BE0D41B6FD29}" srcOrd="1" destOrd="0" parTransId="{65D809A0-5F79-4D3C-882C-0BD795712EA3}" sibTransId="{72CD258A-442A-46D4-AD43-20113D959097}"/>
    <dgm:cxn modelId="{D9C3F5FA-8D85-4A2B-A7C8-430370D08DB5}" srcId="{68E7F475-0F8D-457C-AE17-E904D72680AE}" destId="{A36EEAFE-C721-42C8-9A37-5289E9C44DC8}" srcOrd="0" destOrd="0" parTransId="{586978CA-A5CE-4F28-ADCD-36C1D163569B}" sibTransId="{FE1A8E39-8B88-48F3-9A91-4245F4624734}"/>
    <dgm:cxn modelId="{C1125281-2587-4829-90D5-FF6BD5B2F561}" srcId="{68E7F475-0F8D-457C-AE17-E904D72680AE}" destId="{79190F80-304F-45B7-80DF-BB45A4CFD89E}" srcOrd="2" destOrd="0" parTransId="{5BDC5D88-0E0E-47D7-A6C9-896ED5A53FE3}" sibTransId="{A8362EEA-AEF0-415E-AFD7-6235A39FF7D5}"/>
    <dgm:cxn modelId="{4451C32E-6E53-4616-8507-F4C6F2B2A2A9}" type="presOf" srcId="{A36EEAFE-C721-42C8-9A37-5289E9C44DC8}" destId="{A63CDBF1-312A-4918-A885-87AD61EE285E}" srcOrd="0" destOrd="0" presId="urn:microsoft.com/office/officeart/2008/layout/VerticalCurvedList"/>
    <dgm:cxn modelId="{F449A610-0A96-4925-A751-6A8C42D77B55}" type="presParOf" srcId="{8D66C8B6-B76E-4466-A2B0-33F9171FDA04}" destId="{5A33291F-53E5-4B94-8D87-248CA7D811C2}" srcOrd="0" destOrd="0" presId="urn:microsoft.com/office/officeart/2008/layout/VerticalCurvedList"/>
    <dgm:cxn modelId="{BD8218DF-D7DC-46A0-A8EF-7C785E4D120D}" type="presParOf" srcId="{5A33291F-53E5-4B94-8D87-248CA7D811C2}" destId="{A83710BE-B45A-4347-B7DC-56AA646D6AD6}" srcOrd="0" destOrd="0" presId="urn:microsoft.com/office/officeart/2008/layout/VerticalCurvedList"/>
    <dgm:cxn modelId="{A642EF44-CE39-41C9-ADC7-A96DDCFF8C4E}" type="presParOf" srcId="{A83710BE-B45A-4347-B7DC-56AA646D6AD6}" destId="{610084CA-73FD-43F1-B420-6BF4A9213C10}" srcOrd="0" destOrd="0" presId="urn:microsoft.com/office/officeart/2008/layout/VerticalCurvedList"/>
    <dgm:cxn modelId="{7B611130-1AC1-40AC-A844-908032642777}" type="presParOf" srcId="{A83710BE-B45A-4347-B7DC-56AA646D6AD6}" destId="{38625428-DAA6-4946-BC70-222BC0BF44C7}" srcOrd="1" destOrd="0" presId="urn:microsoft.com/office/officeart/2008/layout/VerticalCurvedList"/>
    <dgm:cxn modelId="{B9A2A950-A97A-4645-8D22-6AADA4514C2B}" type="presParOf" srcId="{A83710BE-B45A-4347-B7DC-56AA646D6AD6}" destId="{BC6DDDF8-D0E5-4743-80B0-406ACBBF152B}" srcOrd="2" destOrd="0" presId="urn:microsoft.com/office/officeart/2008/layout/VerticalCurvedList"/>
    <dgm:cxn modelId="{86C77915-2DAE-4093-B3C8-9C25077BE832}" type="presParOf" srcId="{A83710BE-B45A-4347-B7DC-56AA646D6AD6}" destId="{1F108915-2399-460B-9803-58728A6DF836}" srcOrd="3" destOrd="0" presId="urn:microsoft.com/office/officeart/2008/layout/VerticalCurvedList"/>
    <dgm:cxn modelId="{7CE9F512-D924-45B5-91D7-C465A399EA5A}" type="presParOf" srcId="{5A33291F-53E5-4B94-8D87-248CA7D811C2}" destId="{A63CDBF1-312A-4918-A885-87AD61EE285E}" srcOrd="1" destOrd="0" presId="urn:microsoft.com/office/officeart/2008/layout/VerticalCurvedList"/>
    <dgm:cxn modelId="{07DACD04-EC87-4910-BEAC-1A0F264FC795}" type="presParOf" srcId="{5A33291F-53E5-4B94-8D87-248CA7D811C2}" destId="{72CE1701-6289-4900-A612-675D8D6EC41D}" srcOrd="2" destOrd="0" presId="urn:microsoft.com/office/officeart/2008/layout/VerticalCurvedList"/>
    <dgm:cxn modelId="{419E388D-CC77-4489-9301-260C2958784A}" type="presParOf" srcId="{72CE1701-6289-4900-A612-675D8D6EC41D}" destId="{E5280932-F435-44AB-B025-58454E7633F3}" srcOrd="0" destOrd="0" presId="urn:microsoft.com/office/officeart/2008/layout/VerticalCurvedList"/>
    <dgm:cxn modelId="{03EE7E9C-549E-47FC-ADEA-5F7C5CA1D19F}" type="presParOf" srcId="{5A33291F-53E5-4B94-8D87-248CA7D811C2}" destId="{7098DAEF-F196-4CEC-905D-48837C3BD154}" srcOrd="3" destOrd="0" presId="urn:microsoft.com/office/officeart/2008/layout/VerticalCurvedList"/>
    <dgm:cxn modelId="{A5D7D75C-AE4A-4E59-B967-57948B4CEADF}" type="presParOf" srcId="{5A33291F-53E5-4B94-8D87-248CA7D811C2}" destId="{8E9E88CD-B90C-46A2-88DD-A7AA379C65EC}" srcOrd="4" destOrd="0" presId="urn:microsoft.com/office/officeart/2008/layout/VerticalCurvedList"/>
    <dgm:cxn modelId="{BC362537-CCBC-40FB-B02E-579629361775}" type="presParOf" srcId="{8E9E88CD-B90C-46A2-88DD-A7AA379C65EC}" destId="{DD50E53A-5034-419A-8972-E7A0B6A86E01}" srcOrd="0" destOrd="0" presId="urn:microsoft.com/office/officeart/2008/layout/VerticalCurvedList"/>
    <dgm:cxn modelId="{EEA67333-F6FB-44FB-9CDE-0246E90AC734}" type="presParOf" srcId="{5A33291F-53E5-4B94-8D87-248CA7D811C2}" destId="{A2F42CE5-DA1E-417B-AD78-41C4330FAA66}" srcOrd="5" destOrd="0" presId="urn:microsoft.com/office/officeart/2008/layout/VerticalCurvedList"/>
    <dgm:cxn modelId="{61F5B635-A3F2-4AB0-9239-AA1B72C0EFA4}" type="presParOf" srcId="{5A33291F-53E5-4B94-8D87-248CA7D811C2}" destId="{BF5AACCD-CA8F-4984-A7AA-46BDF00A1E8B}" srcOrd="6" destOrd="0" presId="urn:microsoft.com/office/officeart/2008/layout/VerticalCurvedList"/>
    <dgm:cxn modelId="{D89EAA43-44AE-413C-BEA7-D8E5B5F071E8}" type="presParOf" srcId="{BF5AACCD-CA8F-4984-A7AA-46BDF00A1E8B}" destId="{522C19DE-2600-4822-A499-E0C5E2AE7A09}" srcOrd="0" destOrd="0" presId="urn:microsoft.com/office/officeart/2008/layout/VerticalCurvedList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50E170B-CBD5-43ED-9111-BA389C7F3A67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1BA1F5-5128-4858-8B3C-8CA7BAFE2CF6}">
      <dgm:prSet phldrT="[Текст]"/>
      <dgm:spPr/>
      <dgm:t>
        <a:bodyPr/>
        <a:lstStyle/>
        <a:p>
          <a:r>
            <a:rPr lang="ru-RU" dirty="0" smtClean="0"/>
            <a:t>Общеобразовательные классы – ФГОС НОО ОВЗ, </a:t>
          </a:r>
          <a:endParaRPr lang="ru-RU" dirty="0"/>
        </a:p>
      </dgm:t>
    </dgm:pt>
    <dgm:pt modelId="{329F5743-EF43-47FF-A1BF-DC7B1DD6BA94}" type="parTrans" cxnId="{8E393D08-F630-4E5C-90F3-D05BEEC4B2BC}">
      <dgm:prSet/>
      <dgm:spPr/>
      <dgm:t>
        <a:bodyPr/>
        <a:lstStyle/>
        <a:p>
          <a:endParaRPr lang="ru-RU"/>
        </a:p>
      </dgm:t>
    </dgm:pt>
    <dgm:pt modelId="{98CDE51F-D717-4AB5-A44C-D947A5F0D2F8}" type="sibTrans" cxnId="{8E393D08-F630-4E5C-90F3-D05BEEC4B2BC}">
      <dgm:prSet/>
      <dgm:spPr/>
      <dgm:t>
        <a:bodyPr/>
        <a:lstStyle/>
        <a:p>
          <a:endParaRPr lang="ru-RU"/>
        </a:p>
      </dgm:t>
    </dgm:pt>
    <dgm:pt modelId="{6C648F1F-E9E7-487F-9891-F6A8537E9593}">
      <dgm:prSet phldrT="[Текст]"/>
      <dgm:spPr/>
      <dgm:t>
        <a:bodyPr/>
        <a:lstStyle/>
        <a:p>
          <a:r>
            <a:rPr lang="ru-RU" dirty="0" smtClean="0"/>
            <a:t>Вариант  2. 1</a:t>
          </a:r>
          <a:endParaRPr lang="ru-RU" dirty="0"/>
        </a:p>
      </dgm:t>
    </dgm:pt>
    <dgm:pt modelId="{598BC2EB-9E2D-4A30-A414-7272F28F1EA4}" type="parTrans" cxnId="{565B8997-7F79-45DD-B61A-9C41987071EA}">
      <dgm:prSet/>
      <dgm:spPr/>
      <dgm:t>
        <a:bodyPr/>
        <a:lstStyle/>
        <a:p>
          <a:endParaRPr lang="ru-RU"/>
        </a:p>
      </dgm:t>
    </dgm:pt>
    <dgm:pt modelId="{6361CB4D-CFE8-4556-90A1-49D93C6608FC}" type="sibTrans" cxnId="{565B8997-7F79-45DD-B61A-9C41987071EA}">
      <dgm:prSet/>
      <dgm:spPr/>
      <dgm:t>
        <a:bodyPr/>
        <a:lstStyle/>
        <a:p>
          <a:endParaRPr lang="ru-RU"/>
        </a:p>
      </dgm:t>
    </dgm:pt>
    <dgm:pt modelId="{D3293675-24A0-4E19-B201-AF82D397C720}">
      <dgm:prSet phldrT="[Текст]"/>
      <dgm:spPr/>
      <dgm:t>
        <a:bodyPr/>
        <a:lstStyle/>
        <a:p>
          <a:r>
            <a:rPr lang="ru-RU" dirty="0" smtClean="0"/>
            <a:t>Отдельные классы – ФГОС НОО ОВЗ, </a:t>
          </a:r>
          <a:endParaRPr lang="ru-RU" dirty="0"/>
        </a:p>
      </dgm:t>
    </dgm:pt>
    <dgm:pt modelId="{9B892377-D2D7-491C-ABBF-88EDB90078AF}" type="parTrans" cxnId="{453606D8-6706-44E0-A50F-8DE3AD4EE4DD}">
      <dgm:prSet/>
      <dgm:spPr/>
      <dgm:t>
        <a:bodyPr/>
        <a:lstStyle/>
        <a:p>
          <a:endParaRPr lang="ru-RU"/>
        </a:p>
      </dgm:t>
    </dgm:pt>
    <dgm:pt modelId="{00EAAE8E-4328-43EE-9D37-A9C8EF854866}" type="sibTrans" cxnId="{453606D8-6706-44E0-A50F-8DE3AD4EE4DD}">
      <dgm:prSet/>
      <dgm:spPr/>
      <dgm:t>
        <a:bodyPr/>
        <a:lstStyle/>
        <a:p>
          <a:endParaRPr lang="ru-RU"/>
        </a:p>
      </dgm:t>
    </dgm:pt>
    <dgm:pt modelId="{47ABC7BA-1007-4A59-9031-A50969AB5632}">
      <dgm:prSet phldrT="[Текст]"/>
      <dgm:spPr/>
      <dgm:t>
        <a:bodyPr/>
        <a:lstStyle/>
        <a:p>
          <a:r>
            <a:rPr lang="ru-RU" dirty="0" smtClean="0"/>
            <a:t>вариант 2.2., 2.3, 1.3., 1.4.</a:t>
          </a:r>
          <a:endParaRPr lang="ru-RU" dirty="0"/>
        </a:p>
      </dgm:t>
    </dgm:pt>
    <dgm:pt modelId="{1C0371C0-E2BA-48C8-8849-7D69B476BC53}" type="parTrans" cxnId="{F07CBF3A-6FC2-4CD2-AC39-D063B8B55CDD}">
      <dgm:prSet/>
      <dgm:spPr/>
      <dgm:t>
        <a:bodyPr/>
        <a:lstStyle/>
        <a:p>
          <a:endParaRPr lang="ru-RU"/>
        </a:p>
      </dgm:t>
    </dgm:pt>
    <dgm:pt modelId="{008DBBB4-07FE-4552-B80F-81079F0D1246}" type="sibTrans" cxnId="{F07CBF3A-6FC2-4CD2-AC39-D063B8B55CDD}">
      <dgm:prSet/>
      <dgm:spPr/>
      <dgm:t>
        <a:bodyPr/>
        <a:lstStyle/>
        <a:p>
          <a:endParaRPr lang="ru-RU"/>
        </a:p>
      </dgm:t>
    </dgm:pt>
    <dgm:pt modelId="{6FD6629F-BC61-4AFC-931A-64DF2B7BB49A}">
      <dgm:prSet phldrT="[Текст]"/>
      <dgm:spPr/>
      <dgm:t>
        <a:bodyPr/>
        <a:lstStyle/>
        <a:p>
          <a:r>
            <a:rPr lang="ru-RU" dirty="0" smtClean="0"/>
            <a:t>Логопедические классы – ФГОС НОО ОВЗ, </a:t>
          </a:r>
          <a:endParaRPr lang="ru-RU" dirty="0"/>
        </a:p>
      </dgm:t>
    </dgm:pt>
    <dgm:pt modelId="{6F50641D-4A77-478F-A1BB-03399B5158CF}" type="parTrans" cxnId="{544DBBF3-F353-441C-A4E0-2FA72D05F878}">
      <dgm:prSet/>
      <dgm:spPr/>
      <dgm:t>
        <a:bodyPr/>
        <a:lstStyle/>
        <a:p>
          <a:endParaRPr lang="ru-RU"/>
        </a:p>
      </dgm:t>
    </dgm:pt>
    <dgm:pt modelId="{F5AF04CA-0CAC-45B1-B8AD-4C81FBA150C9}" type="sibTrans" cxnId="{544DBBF3-F353-441C-A4E0-2FA72D05F878}">
      <dgm:prSet/>
      <dgm:spPr/>
      <dgm:t>
        <a:bodyPr/>
        <a:lstStyle/>
        <a:p>
          <a:endParaRPr lang="ru-RU"/>
        </a:p>
      </dgm:t>
    </dgm:pt>
    <dgm:pt modelId="{A03DD33E-E5F5-4751-ADD5-BA80A88CF982}">
      <dgm:prSet phldrT="[Текст]"/>
      <dgm:spPr/>
      <dgm:t>
        <a:bodyPr/>
        <a:lstStyle/>
        <a:p>
          <a:r>
            <a:rPr lang="ru-RU" dirty="0" smtClean="0"/>
            <a:t>вариант 5.1, </a:t>
          </a:r>
          <a:endParaRPr lang="ru-RU" dirty="0"/>
        </a:p>
      </dgm:t>
    </dgm:pt>
    <dgm:pt modelId="{6349E10F-96DD-4FAD-9338-FC3C059219BB}" type="parTrans" cxnId="{FDCD9C6E-EF9A-4B8D-9B25-34079676168B}">
      <dgm:prSet/>
      <dgm:spPr/>
      <dgm:t>
        <a:bodyPr/>
        <a:lstStyle/>
        <a:p>
          <a:endParaRPr lang="ru-RU"/>
        </a:p>
      </dgm:t>
    </dgm:pt>
    <dgm:pt modelId="{C343ABDE-32D1-4B8E-BEA3-79898DF14042}" type="sibTrans" cxnId="{FDCD9C6E-EF9A-4B8D-9B25-34079676168B}">
      <dgm:prSet/>
      <dgm:spPr/>
      <dgm:t>
        <a:bodyPr/>
        <a:lstStyle/>
        <a:p>
          <a:endParaRPr lang="ru-RU"/>
        </a:p>
      </dgm:t>
    </dgm:pt>
    <dgm:pt modelId="{E1026C58-B391-4BE5-8997-654487B56097}">
      <dgm:prSet phldrT="[Текст]"/>
      <dgm:spPr/>
      <dgm:t>
        <a:bodyPr/>
        <a:lstStyle/>
        <a:p>
          <a:r>
            <a:rPr lang="ru-RU" dirty="0" smtClean="0"/>
            <a:t>Вариант 5.2.</a:t>
          </a:r>
          <a:endParaRPr lang="ru-RU" dirty="0"/>
        </a:p>
      </dgm:t>
    </dgm:pt>
    <dgm:pt modelId="{19B22F80-9633-47D7-8189-80376028FF59}" type="parTrans" cxnId="{0B3EE784-2BA3-46B4-9873-A0727B1B32C9}">
      <dgm:prSet/>
      <dgm:spPr/>
      <dgm:t>
        <a:bodyPr/>
        <a:lstStyle/>
        <a:p>
          <a:endParaRPr lang="ru-RU"/>
        </a:p>
      </dgm:t>
    </dgm:pt>
    <dgm:pt modelId="{A3BB8250-43AA-4B02-9925-E30A46AFEA39}" type="sibTrans" cxnId="{0B3EE784-2BA3-46B4-9873-A0727B1B32C9}">
      <dgm:prSet/>
      <dgm:spPr/>
      <dgm:t>
        <a:bodyPr/>
        <a:lstStyle/>
        <a:p>
          <a:endParaRPr lang="ru-RU"/>
        </a:p>
      </dgm:t>
    </dgm:pt>
    <dgm:pt modelId="{8C12327A-006B-453A-ADB9-0FA956EC804A}" type="pres">
      <dgm:prSet presAssocID="{350E170B-CBD5-43ED-9111-BA389C7F3A6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43626E-8582-4EA6-83AD-2AF92449A7DD}" type="pres">
      <dgm:prSet presAssocID="{6FD6629F-BC61-4AFC-931A-64DF2B7BB49A}" presName="boxAndChildren" presStyleCnt="0"/>
      <dgm:spPr/>
    </dgm:pt>
    <dgm:pt modelId="{55E9D96C-FC62-4ECF-91D3-A1D134144977}" type="pres">
      <dgm:prSet presAssocID="{6FD6629F-BC61-4AFC-931A-64DF2B7BB49A}" presName="parentTextBox" presStyleLbl="node1" presStyleIdx="0" presStyleCnt="3"/>
      <dgm:spPr/>
      <dgm:t>
        <a:bodyPr/>
        <a:lstStyle/>
        <a:p>
          <a:endParaRPr lang="ru-RU"/>
        </a:p>
      </dgm:t>
    </dgm:pt>
    <dgm:pt modelId="{805D3561-E882-4924-9D07-F9E240CC0E38}" type="pres">
      <dgm:prSet presAssocID="{6FD6629F-BC61-4AFC-931A-64DF2B7BB49A}" presName="entireBox" presStyleLbl="node1" presStyleIdx="0" presStyleCnt="3"/>
      <dgm:spPr/>
      <dgm:t>
        <a:bodyPr/>
        <a:lstStyle/>
        <a:p>
          <a:endParaRPr lang="ru-RU"/>
        </a:p>
      </dgm:t>
    </dgm:pt>
    <dgm:pt modelId="{E5530814-51B9-4754-ADA8-F0E555FFC879}" type="pres">
      <dgm:prSet presAssocID="{6FD6629F-BC61-4AFC-931A-64DF2B7BB49A}" presName="descendantBox" presStyleCnt="0"/>
      <dgm:spPr/>
    </dgm:pt>
    <dgm:pt modelId="{AF5E8847-494B-4578-9F9E-8F9B4DF59EFE}" type="pres">
      <dgm:prSet presAssocID="{A03DD33E-E5F5-4751-ADD5-BA80A88CF982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C27E4-1695-44B8-A92B-5C538741242D}" type="pres">
      <dgm:prSet presAssocID="{E1026C58-B391-4BE5-8997-654487B56097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FFA37-3736-4308-9176-52AAF2B07000}" type="pres">
      <dgm:prSet presAssocID="{00EAAE8E-4328-43EE-9D37-A9C8EF854866}" presName="sp" presStyleCnt="0"/>
      <dgm:spPr/>
    </dgm:pt>
    <dgm:pt modelId="{1BD8C642-2AC8-4087-A9C9-01046340F2BD}" type="pres">
      <dgm:prSet presAssocID="{D3293675-24A0-4E19-B201-AF82D397C720}" presName="arrowAndChildren" presStyleCnt="0"/>
      <dgm:spPr/>
    </dgm:pt>
    <dgm:pt modelId="{CF224F3A-F005-4DCB-82F4-654F084BFECE}" type="pres">
      <dgm:prSet presAssocID="{D3293675-24A0-4E19-B201-AF82D397C720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6373EAAE-A173-4007-BED7-6ACDCA490E7D}" type="pres">
      <dgm:prSet presAssocID="{D3293675-24A0-4E19-B201-AF82D397C720}" presName="arrow" presStyleLbl="node1" presStyleIdx="1" presStyleCnt="3"/>
      <dgm:spPr/>
      <dgm:t>
        <a:bodyPr/>
        <a:lstStyle/>
        <a:p>
          <a:endParaRPr lang="ru-RU"/>
        </a:p>
      </dgm:t>
    </dgm:pt>
    <dgm:pt modelId="{EA9489F8-5CAD-4B6D-BCDF-013136A2D473}" type="pres">
      <dgm:prSet presAssocID="{D3293675-24A0-4E19-B201-AF82D397C720}" presName="descendantArrow" presStyleCnt="0"/>
      <dgm:spPr/>
    </dgm:pt>
    <dgm:pt modelId="{D34EA31D-3F90-4106-9D84-9DD5C1BC3AA2}" type="pres">
      <dgm:prSet presAssocID="{47ABC7BA-1007-4A59-9031-A50969AB5632}" presName="childTextArrow" presStyleLbl="fgAccFollowNode1" presStyleIdx="2" presStyleCnt="4" custScaleX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B45F9-E39C-4E23-98A7-7D551CC705B5}" type="pres">
      <dgm:prSet presAssocID="{98CDE51F-D717-4AB5-A44C-D947A5F0D2F8}" presName="sp" presStyleCnt="0"/>
      <dgm:spPr/>
    </dgm:pt>
    <dgm:pt modelId="{3EC39F60-7EBB-4528-8995-C81B88CDE198}" type="pres">
      <dgm:prSet presAssocID="{BB1BA1F5-5128-4858-8B3C-8CA7BAFE2CF6}" presName="arrowAndChildren" presStyleCnt="0"/>
      <dgm:spPr/>
    </dgm:pt>
    <dgm:pt modelId="{9A3BC1BB-CAFA-4508-87DA-E47EF0AC08F2}" type="pres">
      <dgm:prSet presAssocID="{BB1BA1F5-5128-4858-8B3C-8CA7BAFE2CF6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D2E674AE-2CF1-4674-A3B1-41D7416D50FC}" type="pres">
      <dgm:prSet presAssocID="{BB1BA1F5-5128-4858-8B3C-8CA7BAFE2CF6}" presName="arrow" presStyleLbl="node1" presStyleIdx="2" presStyleCnt="3"/>
      <dgm:spPr/>
      <dgm:t>
        <a:bodyPr/>
        <a:lstStyle/>
        <a:p>
          <a:endParaRPr lang="ru-RU"/>
        </a:p>
      </dgm:t>
    </dgm:pt>
    <dgm:pt modelId="{00BDFBD6-378A-492B-B2B2-066D396FB45A}" type="pres">
      <dgm:prSet presAssocID="{BB1BA1F5-5128-4858-8B3C-8CA7BAFE2CF6}" presName="descendantArrow" presStyleCnt="0"/>
      <dgm:spPr/>
    </dgm:pt>
    <dgm:pt modelId="{2A344658-E084-4AD0-B5BE-3F0036AE5C44}" type="pres">
      <dgm:prSet presAssocID="{6C648F1F-E9E7-487F-9891-F6A8537E9593}" presName="childTextArrow" presStyleLbl="fgAccFollowNode1" presStyleIdx="3" presStyleCnt="4" custScaleX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3EE784-2BA3-46B4-9873-A0727B1B32C9}" srcId="{6FD6629F-BC61-4AFC-931A-64DF2B7BB49A}" destId="{E1026C58-B391-4BE5-8997-654487B56097}" srcOrd="1" destOrd="0" parTransId="{19B22F80-9633-47D7-8189-80376028FF59}" sibTransId="{A3BB8250-43AA-4B02-9925-E30A46AFEA39}"/>
    <dgm:cxn modelId="{F07CBF3A-6FC2-4CD2-AC39-D063B8B55CDD}" srcId="{D3293675-24A0-4E19-B201-AF82D397C720}" destId="{47ABC7BA-1007-4A59-9031-A50969AB5632}" srcOrd="0" destOrd="0" parTransId="{1C0371C0-E2BA-48C8-8849-7D69B476BC53}" sibTransId="{008DBBB4-07FE-4552-B80F-81079F0D1246}"/>
    <dgm:cxn modelId="{544DBBF3-F353-441C-A4E0-2FA72D05F878}" srcId="{350E170B-CBD5-43ED-9111-BA389C7F3A67}" destId="{6FD6629F-BC61-4AFC-931A-64DF2B7BB49A}" srcOrd="2" destOrd="0" parTransId="{6F50641D-4A77-478F-A1BB-03399B5158CF}" sibTransId="{F5AF04CA-0CAC-45B1-B8AD-4C81FBA150C9}"/>
    <dgm:cxn modelId="{6236FFCE-753D-473D-9E2E-671E09C3ACDB}" type="presOf" srcId="{BB1BA1F5-5128-4858-8B3C-8CA7BAFE2CF6}" destId="{D2E674AE-2CF1-4674-A3B1-41D7416D50FC}" srcOrd="1" destOrd="0" presId="urn:microsoft.com/office/officeart/2005/8/layout/process4"/>
    <dgm:cxn modelId="{F35ABE3F-5A9F-4597-B390-F95FEC5BC83C}" type="presOf" srcId="{E1026C58-B391-4BE5-8997-654487B56097}" destId="{D56C27E4-1695-44B8-A92B-5C538741242D}" srcOrd="0" destOrd="0" presId="urn:microsoft.com/office/officeart/2005/8/layout/process4"/>
    <dgm:cxn modelId="{10B22172-B118-4FA7-A88B-ED87D57C4DEA}" type="presOf" srcId="{D3293675-24A0-4E19-B201-AF82D397C720}" destId="{CF224F3A-F005-4DCB-82F4-654F084BFECE}" srcOrd="0" destOrd="0" presId="urn:microsoft.com/office/officeart/2005/8/layout/process4"/>
    <dgm:cxn modelId="{265FC878-98E9-4B72-9339-637BDD17DDCF}" type="presOf" srcId="{6FD6629F-BC61-4AFC-931A-64DF2B7BB49A}" destId="{55E9D96C-FC62-4ECF-91D3-A1D134144977}" srcOrd="0" destOrd="0" presId="urn:microsoft.com/office/officeart/2005/8/layout/process4"/>
    <dgm:cxn modelId="{7EBD3A00-EC6A-4E22-8D75-91B38F25E940}" type="presOf" srcId="{D3293675-24A0-4E19-B201-AF82D397C720}" destId="{6373EAAE-A173-4007-BED7-6ACDCA490E7D}" srcOrd="1" destOrd="0" presId="urn:microsoft.com/office/officeart/2005/8/layout/process4"/>
    <dgm:cxn modelId="{453606D8-6706-44E0-A50F-8DE3AD4EE4DD}" srcId="{350E170B-CBD5-43ED-9111-BA389C7F3A67}" destId="{D3293675-24A0-4E19-B201-AF82D397C720}" srcOrd="1" destOrd="0" parTransId="{9B892377-D2D7-491C-ABBF-88EDB90078AF}" sibTransId="{00EAAE8E-4328-43EE-9D37-A9C8EF854866}"/>
    <dgm:cxn modelId="{A0600FAB-C001-488A-BB17-AEAC6051A891}" type="presOf" srcId="{6C648F1F-E9E7-487F-9891-F6A8537E9593}" destId="{2A344658-E084-4AD0-B5BE-3F0036AE5C44}" srcOrd="0" destOrd="0" presId="urn:microsoft.com/office/officeart/2005/8/layout/process4"/>
    <dgm:cxn modelId="{FDCD9C6E-EF9A-4B8D-9B25-34079676168B}" srcId="{6FD6629F-BC61-4AFC-931A-64DF2B7BB49A}" destId="{A03DD33E-E5F5-4751-ADD5-BA80A88CF982}" srcOrd="0" destOrd="0" parTransId="{6349E10F-96DD-4FAD-9338-FC3C059219BB}" sibTransId="{C343ABDE-32D1-4B8E-BEA3-79898DF14042}"/>
    <dgm:cxn modelId="{8E393D08-F630-4E5C-90F3-D05BEEC4B2BC}" srcId="{350E170B-CBD5-43ED-9111-BA389C7F3A67}" destId="{BB1BA1F5-5128-4858-8B3C-8CA7BAFE2CF6}" srcOrd="0" destOrd="0" parTransId="{329F5743-EF43-47FF-A1BF-DC7B1DD6BA94}" sibTransId="{98CDE51F-D717-4AB5-A44C-D947A5F0D2F8}"/>
    <dgm:cxn modelId="{565B8997-7F79-45DD-B61A-9C41987071EA}" srcId="{BB1BA1F5-5128-4858-8B3C-8CA7BAFE2CF6}" destId="{6C648F1F-E9E7-487F-9891-F6A8537E9593}" srcOrd="0" destOrd="0" parTransId="{598BC2EB-9E2D-4A30-A414-7272F28F1EA4}" sibTransId="{6361CB4D-CFE8-4556-90A1-49D93C6608FC}"/>
    <dgm:cxn modelId="{2F0EA9A0-96F0-4904-BF01-8A574EFE1BBA}" type="presOf" srcId="{47ABC7BA-1007-4A59-9031-A50969AB5632}" destId="{D34EA31D-3F90-4106-9D84-9DD5C1BC3AA2}" srcOrd="0" destOrd="0" presId="urn:microsoft.com/office/officeart/2005/8/layout/process4"/>
    <dgm:cxn modelId="{2A7FE5EA-99BD-4E13-9F29-D8B3B0B690DA}" type="presOf" srcId="{A03DD33E-E5F5-4751-ADD5-BA80A88CF982}" destId="{AF5E8847-494B-4578-9F9E-8F9B4DF59EFE}" srcOrd="0" destOrd="0" presId="urn:microsoft.com/office/officeart/2005/8/layout/process4"/>
    <dgm:cxn modelId="{2B8DFC96-B77B-4328-9D33-7B72763B8608}" type="presOf" srcId="{6FD6629F-BC61-4AFC-931A-64DF2B7BB49A}" destId="{805D3561-E882-4924-9D07-F9E240CC0E38}" srcOrd="1" destOrd="0" presId="urn:microsoft.com/office/officeart/2005/8/layout/process4"/>
    <dgm:cxn modelId="{F37C9AA6-D110-4BA5-89AD-E7A75523EBEC}" type="presOf" srcId="{BB1BA1F5-5128-4858-8B3C-8CA7BAFE2CF6}" destId="{9A3BC1BB-CAFA-4508-87DA-E47EF0AC08F2}" srcOrd="0" destOrd="0" presId="urn:microsoft.com/office/officeart/2005/8/layout/process4"/>
    <dgm:cxn modelId="{D0C4A2D5-CAFD-465C-A023-5421CF95B02F}" type="presOf" srcId="{350E170B-CBD5-43ED-9111-BA389C7F3A67}" destId="{8C12327A-006B-453A-ADB9-0FA956EC804A}" srcOrd="0" destOrd="0" presId="urn:microsoft.com/office/officeart/2005/8/layout/process4"/>
    <dgm:cxn modelId="{206659B7-D5BB-4603-9BFE-554541470D23}" type="presParOf" srcId="{8C12327A-006B-453A-ADB9-0FA956EC804A}" destId="{A143626E-8582-4EA6-83AD-2AF92449A7DD}" srcOrd="0" destOrd="0" presId="urn:microsoft.com/office/officeart/2005/8/layout/process4"/>
    <dgm:cxn modelId="{D2DDD157-D986-46F5-880B-A24CC65FC977}" type="presParOf" srcId="{A143626E-8582-4EA6-83AD-2AF92449A7DD}" destId="{55E9D96C-FC62-4ECF-91D3-A1D134144977}" srcOrd="0" destOrd="0" presId="urn:microsoft.com/office/officeart/2005/8/layout/process4"/>
    <dgm:cxn modelId="{A3855DD5-FA0A-4551-876B-77D82A787BD1}" type="presParOf" srcId="{A143626E-8582-4EA6-83AD-2AF92449A7DD}" destId="{805D3561-E882-4924-9D07-F9E240CC0E38}" srcOrd="1" destOrd="0" presId="urn:microsoft.com/office/officeart/2005/8/layout/process4"/>
    <dgm:cxn modelId="{2552626C-CF5F-4947-9CE3-BC2CCB0E031A}" type="presParOf" srcId="{A143626E-8582-4EA6-83AD-2AF92449A7DD}" destId="{E5530814-51B9-4754-ADA8-F0E555FFC879}" srcOrd="2" destOrd="0" presId="urn:microsoft.com/office/officeart/2005/8/layout/process4"/>
    <dgm:cxn modelId="{9065CF2B-D10E-404F-A222-271902DF22F0}" type="presParOf" srcId="{E5530814-51B9-4754-ADA8-F0E555FFC879}" destId="{AF5E8847-494B-4578-9F9E-8F9B4DF59EFE}" srcOrd="0" destOrd="0" presId="urn:microsoft.com/office/officeart/2005/8/layout/process4"/>
    <dgm:cxn modelId="{C19880E0-21F5-4A4D-B3A6-F9078BA88276}" type="presParOf" srcId="{E5530814-51B9-4754-ADA8-F0E555FFC879}" destId="{D56C27E4-1695-44B8-A92B-5C538741242D}" srcOrd="1" destOrd="0" presId="urn:microsoft.com/office/officeart/2005/8/layout/process4"/>
    <dgm:cxn modelId="{DE675A91-1D0B-4C31-8717-567B890B8476}" type="presParOf" srcId="{8C12327A-006B-453A-ADB9-0FA956EC804A}" destId="{903FFA37-3736-4308-9176-52AAF2B07000}" srcOrd="1" destOrd="0" presId="urn:microsoft.com/office/officeart/2005/8/layout/process4"/>
    <dgm:cxn modelId="{6ACC7ECB-A183-4FA9-B116-B921032F88E5}" type="presParOf" srcId="{8C12327A-006B-453A-ADB9-0FA956EC804A}" destId="{1BD8C642-2AC8-4087-A9C9-01046340F2BD}" srcOrd="2" destOrd="0" presId="urn:microsoft.com/office/officeart/2005/8/layout/process4"/>
    <dgm:cxn modelId="{FC95560B-FC5E-4B13-8193-530C8F3087FF}" type="presParOf" srcId="{1BD8C642-2AC8-4087-A9C9-01046340F2BD}" destId="{CF224F3A-F005-4DCB-82F4-654F084BFECE}" srcOrd="0" destOrd="0" presId="urn:microsoft.com/office/officeart/2005/8/layout/process4"/>
    <dgm:cxn modelId="{C704BC7B-C941-477D-8A07-C04CF8CD1B01}" type="presParOf" srcId="{1BD8C642-2AC8-4087-A9C9-01046340F2BD}" destId="{6373EAAE-A173-4007-BED7-6ACDCA490E7D}" srcOrd="1" destOrd="0" presId="urn:microsoft.com/office/officeart/2005/8/layout/process4"/>
    <dgm:cxn modelId="{6F2F18D0-A1F7-490B-AB45-6ABB246D39C1}" type="presParOf" srcId="{1BD8C642-2AC8-4087-A9C9-01046340F2BD}" destId="{EA9489F8-5CAD-4B6D-BCDF-013136A2D473}" srcOrd="2" destOrd="0" presId="urn:microsoft.com/office/officeart/2005/8/layout/process4"/>
    <dgm:cxn modelId="{BACB5DC6-165B-4C03-B2DC-8283CA5131F4}" type="presParOf" srcId="{EA9489F8-5CAD-4B6D-BCDF-013136A2D473}" destId="{D34EA31D-3F90-4106-9D84-9DD5C1BC3AA2}" srcOrd="0" destOrd="0" presId="urn:microsoft.com/office/officeart/2005/8/layout/process4"/>
    <dgm:cxn modelId="{4B50407C-0192-45AB-BB34-AABC37618919}" type="presParOf" srcId="{8C12327A-006B-453A-ADB9-0FA956EC804A}" destId="{41DB45F9-E39C-4E23-98A7-7D551CC705B5}" srcOrd="3" destOrd="0" presId="urn:microsoft.com/office/officeart/2005/8/layout/process4"/>
    <dgm:cxn modelId="{A6E48AAD-5716-448C-BEBF-FBE5959B3CB7}" type="presParOf" srcId="{8C12327A-006B-453A-ADB9-0FA956EC804A}" destId="{3EC39F60-7EBB-4528-8995-C81B88CDE198}" srcOrd="4" destOrd="0" presId="urn:microsoft.com/office/officeart/2005/8/layout/process4"/>
    <dgm:cxn modelId="{D841EEF2-BB3A-43C1-83E4-E39D33AA2B84}" type="presParOf" srcId="{3EC39F60-7EBB-4528-8995-C81B88CDE198}" destId="{9A3BC1BB-CAFA-4508-87DA-E47EF0AC08F2}" srcOrd="0" destOrd="0" presId="urn:microsoft.com/office/officeart/2005/8/layout/process4"/>
    <dgm:cxn modelId="{20B901D0-D616-4091-B61B-C15B34175D0B}" type="presParOf" srcId="{3EC39F60-7EBB-4528-8995-C81B88CDE198}" destId="{D2E674AE-2CF1-4674-A3B1-41D7416D50FC}" srcOrd="1" destOrd="0" presId="urn:microsoft.com/office/officeart/2005/8/layout/process4"/>
    <dgm:cxn modelId="{925B3C66-527D-4D4B-8D3D-49DA5B3FC9F1}" type="presParOf" srcId="{3EC39F60-7EBB-4528-8995-C81B88CDE198}" destId="{00BDFBD6-378A-492B-B2B2-066D396FB45A}" srcOrd="2" destOrd="0" presId="urn:microsoft.com/office/officeart/2005/8/layout/process4"/>
    <dgm:cxn modelId="{3D07C2D0-153F-4256-8EAA-5FC6311BB785}" type="presParOf" srcId="{00BDFBD6-378A-492B-B2B2-066D396FB45A}" destId="{2A344658-E084-4AD0-B5BE-3F0036AE5C44}" srcOrd="0" destOrd="0" presId="urn:microsoft.com/office/officeart/2005/8/layout/process4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50E170B-CBD5-43ED-9111-BA389C7F3A67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1BA1F5-5128-4858-8B3C-8CA7BAFE2CF6}">
      <dgm:prSet phldrT="[Текст]"/>
      <dgm:spPr/>
      <dgm:t>
        <a:bodyPr/>
        <a:lstStyle/>
        <a:p>
          <a:r>
            <a:rPr lang="ru-RU" dirty="0" smtClean="0"/>
            <a:t>Общеобразовательные классы – ФГОС НОО ОВЗ, </a:t>
          </a:r>
          <a:endParaRPr lang="ru-RU" dirty="0"/>
        </a:p>
      </dgm:t>
    </dgm:pt>
    <dgm:pt modelId="{329F5743-EF43-47FF-A1BF-DC7B1DD6BA94}" type="parTrans" cxnId="{8E393D08-F630-4E5C-90F3-D05BEEC4B2BC}">
      <dgm:prSet/>
      <dgm:spPr/>
      <dgm:t>
        <a:bodyPr/>
        <a:lstStyle/>
        <a:p>
          <a:endParaRPr lang="ru-RU"/>
        </a:p>
      </dgm:t>
    </dgm:pt>
    <dgm:pt modelId="{98CDE51F-D717-4AB5-A44C-D947A5F0D2F8}" type="sibTrans" cxnId="{8E393D08-F630-4E5C-90F3-D05BEEC4B2BC}">
      <dgm:prSet/>
      <dgm:spPr/>
      <dgm:t>
        <a:bodyPr/>
        <a:lstStyle/>
        <a:p>
          <a:endParaRPr lang="ru-RU"/>
        </a:p>
      </dgm:t>
    </dgm:pt>
    <dgm:pt modelId="{6C648F1F-E9E7-487F-9891-F6A8537E9593}">
      <dgm:prSet phldrT="[Текст]"/>
      <dgm:spPr/>
      <dgm:t>
        <a:bodyPr/>
        <a:lstStyle/>
        <a:p>
          <a:r>
            <a:rPr lang="ru-RU" dirty="0" smtClean="0"/>
            <a:t>вариант 1.1., 2. 1</a:t>
          </a:r>
          <a:endParaRPr lang="ru-RU" dirty="0"/>
        </a:p>
      </dgm:t>
    </dgm:pt>
    <dgm:pt modelId="{598BC2EB-9E2D-4A30-A414-7272F28F1EA4}" type="parTrans" cxnId="{565B8997-7F79-45DD-B61A-9C41987071EA}">
      <dgm:prSet/>
      <dgm:spPr/>
      <dgm:t>
        <a:bodyPr/>
        <a:lstStyle/>
        <a:p>
          <a:endParaRPr lang="ru-RU"/>
        </a:p>
      </dgm:t>
    </dgm:pt>
    <dgm:pt modelId="{6361CB4D-CFE8-4556-90A1-49D93C6608FC}" type="sibTrans" cxnId="{565B8997-7F79-45DD-B61A-9C41987071EA}">
      <dgm:prSet/>
      <dgm:spPr/>
      <dgm:t>
        <a:bodyPr/>
        <a:lstStyle/>
        <a:p>
          <a:endParaRPr lang="ru-RU"/>
        </a:p>
      </dgm:t>
    </dgm:pt>
    <dgm:pt modelId="{D3293675-24A0-4E19-B201-AF82D397C720}">
      <dgm:prSet phldrT="[Текст]"/>
      <dgm:spPr/>
      <dgm:t>
        <a:bodyPr/>
        <a:lstStyle/>
        <a:p>
          <a:r>
            <a:rPr lang="ru-RU" dirty="0" smtClean="0"/>
            <a:t>Отдельные классы – ФГОС НОО ОВЗ, </a:t>
          </a:r>
          <a:endParaRPr lang="ru-RU" dirty="0"/>
        </a:p>
      </dgm:t>
    </dgm:pt>
    <dgm:pt modelId="{9B892377-D2D7-491C-ABBF-88EDB90078AF}" type="parTrans" cxnId="{453606D8-6706-44E0-A50F-8DE3AD4EE4DD}">
      <dgm:prSet/>
      <dgm:spPr/>
      <dgm:t>
        <a:bodyPr/>
        <a:lstStyle/>
        <a:p>
          <a:endParaRPr lang="ru-RU"/>
        </a:p>
      </dgm:t>
    </dgm:pt>
    <dgm:pt modelId="{00EAAE8E-4328-43EE-9D37-A9C8EF854866}" type="sibTrans" cxnId="{453606D8-6706-44E0-A50F-8DE3AD4EE4DD}">
      <dgm:prSet/>
      <dgm:spPr/>
      <dgm:t>
        <a:bodyPr/>
        <a:lstStyle/>
        <a:p>
          <a:endParaRPr lang="ru-RU"/>
        </a:p>
      </dgm:t>
    </dgm:pt>
    <dgm:pt modelId="{47ABC7BA-1007-4A59-9031-A50969AB5632}">
      <dgm:prSet phldrT="[Текст]"/>
      <dgm:spPr/>
      <dgm:t>
        <a:bodyPr/>
        <a:lstStyle/>
        <a:p>
          <a:r>
            <a:rPr lang="ru-RU" dirty="0" smtClean="0"/>
            <a:t>Возможна смена маршрута после запускающего этапа реабилитации</a:t>
          </a:r>
          <a:endParaRPr lang="ru-RU" dirty="0"/>
        </a:p>
      </dgm:t>
    </dgm:pt>
    <dgm:pt modelId="{1C0371C0-E2BA-48C8-8849-7D69B476BC53}" type="parTrans" cxnId="{F07CBF3A-6FC2-4CD2-AC39-D063B8B55CDD}">
      <dgm:prSet/>
      <dgm:spPr/>
      <dgm:t>
        <a:bodyPr/>
        <a:lstStyle/>
        <a:p>
          <a:endParaRPr lang="ru-RU"/>
        </a:p>
      </dgm:t>
    </dgm:pt>
    <dgm:pt modelId="{008DBBB4-07FE-4552-B80F-81079F0D1246}" type="sibTrans" cxnId="{F07CBF3A-6FC2-4CD2-AC39-D063B8B55CDD}">
      <dgm:prSet/>
      <dgm:spPr/>
      <dgm:t>
        <a:bodyPr/>
        <a:lstStyle/>
        <a:p>
          <a:endParaRPr lang="ru-RU"/>
        </a:p>
      </dgm:t>
    </dgm:pt>
    <dgm:pt modelId="{6FD6629F-BC61-4AFC-931A-64DF2B7BB49A}">
      <dgm:prSet phldrT="[Текст]"/>
      <dgm:spPr/>
      <dgm:t>
        <a:bodyPr/>
        <a:lstStyle/>
        <a:p>
          <a:r>
            <a:rPr lang="ru-RU" dirty="0" smtClean="0"/>
            <a:t>Комбинированные  классы – ФГОС НОО ОВЗ, </a:t>
          </a:r>
          <a:endParaRPr lang="ru-RU" dirty="0"/>
        </a:p>
      </dgm:t>
    </dgm:pt>
    <dgm:pt modelId="{6F50641D-4A77-478F-A1BB-03399B5158CF}" type="parTrans" cxnId="{544DBBF3-F353-441C-A4E0-2FA72D05F878}">
      <dgm:prSet/>
      <dgm:spPr/>
      <dgm:t>
        <a:bodyPr/>
        <a:lstStyle/>
        <a:p>
          <a:endParaRPr lang="ru-RU"/>
        </a:p>
      </dgm:t>
    </dgm:pt>
    <dgm:pt modelId="{F5AF04CA-0CAC-45B1-B8AD-4C81FBA150C9}" type="sibTrans" cxnId="{544DBBF3-F353-441C-A4E0-2FA72D05F878}">
      <dgm:prSet/>
      <dgm:spPr/>
      <dgm:t>
        <a:bodyPr/>
        <a:lstStyle/>
        <a:p>
          <a:endParaRPr lang="ru-RU"/>
        </a:p>
      </dgm:t>
    </dgm:pt>
    <dgm:pt modelId="{A03DD33E-E5F5-4751-ADD5-BA80A88CF982}">
      <dgm:prSet phldrT="[Текст]"/>
      <dgm:spPr/>
      <dgm:t>
        <a:bodyPr/>
        <a:lstStyle/>
        <a:p>
          <a:r>
            <a:rPr lang="ru-RU" dirty="0" smtClean="0"/>
            <a:t>вариант 5.1, </a:t>
          </a:r>
          <a:endParaRPr lang="ru-RU" dirty="0"/>
        </a:p>
      </dgm:t>
    </dgm:pt>
    <dgm:pt modelId="{6349E10F-96DD-4FAD-9338-FC3C059219BB}" type="parTrans" cxnId="{FDCD9C6E-EF9A-4B8D-9B25-34079676168B}">
      <dgm:prSet/>
      <dgm:spPr/>
      <dgm:t>
        <a:bodyPr/>
        <a:lstStyle/>
        <a:p>
          <a:endParaRPr lang="ru-RU"/>
        </a:p>
      </dgm:t>
    </dgm:pt>
    <dgm:pt modelId="{C343ABDE-32D1-4B8E-BEA3-79898DF14042}" type="sibTrans" cxnId="{FDCD9C6E-EF9A-4B8D-9B25-34079676168B}">
      <dgm:prSet/>
      <dgm:spPr/>
      <dgm:t>
        <a:bodyPr/>
        <a:lstStyle/>
        <a:p>
          <a:endParaRPr lang="ru-RU"/>
        </a:p>
      </dgm:t>
    </dgm:pt>
    <dgm:pt modelId="{E1026C58-B391-4BE5-8997-654487B56097}">
      <dgm:prSet phldrT="[Текст]"/>
      <dgm:spPr/>
      <dgm:t>
        <a:bodyPr/>
        <a:lstStyle/>
        <a:p>
          <a:r>
            <a:rPr lang="ru-RU" dirty="0" smtClean="0"/>
            <a:t>Вариант 5.2.</a:t>
          </a:r>
          <a:endParaRPr lang="ru-RU" dirty="0"/>
        </a:p>
      </dgm:t>
    </dgm:pt>
    <dgm:pt modelId="{19B22F80-9633-47D7-8189-80376028FF59}" type="parTrans" cxnId="{0B3EE784-2BA3-46B4-9873-A0727B1B32C9}">
      <dgm:prSet/>
      <dgm:spPr/>
      <dgm:t>
        <a:bodyPr/>
        <a:lstStyle/>
        <a:p>
          <a:endParaRPr lang="ru-RU"/>
        </a:p>
      </dgm:t>
    </dgm:pt>
    <dgm:pt modelId="{A3BB8250-43AA-4B02-9925-E30A46AFEA39}" type="sibTrans" cxnId="{0B3EE784-2BA3-46B4-9873-A0727B1B32C9}">
      <dgm:prSet/>
      <dgm:spPr/>
      <dgm:t>
        <a:bodyPr/>
        <a:lstStyle/>
        <a:p>
          <a:endParaRPr lang="ru-RU"/>
        </a:p>
      </dgm:t>
    </dgm:pt>
    <dgm:pt modelId="{8C12327A-006B-453A-ADB9-0FA956EC804A}" type="pres">
      <dgm:prSet presAssocID="{350E170B-CBD5-43ED-9111-BA389C7F3A6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43626E-8582-4EA6-83AD-2AF92449A7DD}" type="pres">
      <dgm:prSet presAssocID="{6FD6629F-BC61-4AFC-931A-64DF2B7BB49A}" presName="boxAndChildren" presStyleCnt="0"/>
      <dgm:spPr/>
    </dgm:pt>
    <dgm:pt modelId="{55E9D96C-FC62-4ECF-91D3-A1D134144977}" type="pres">
      <dgm:prSet presAssocID="{6FD6629F-BC61-4AFC-931A-64DF2B7BB49A}" presName="parentTextBox" presStyleLbl="node1" presStyleIdx="0" presStyleCnt="3"/>
      <dgm:spPr/>
      <dgm:t>
        <a:bodyPr/>
        <a:lstStyle/>
        <a:p>
          <a:endParaRPr lang="ru-RU"/>
        </a:p>
      </dgm:t>
    </dgm:pt>
    <dgm:pt modelId="{805D3561-E882-4924-9D07-F9E240CC0E38}" type="pres">
      <dgm:prSet presAssocID="{6FD6629F-BC61-4AFC-931A-64DF2B7BB49A}" presName="entireBox" presStyleLbl="node1" presStyleIdx="0" presStyleCnt="3"/>
      <dgm:spPr/>
      <dgm:t>
        <a:bodyPr/>
        <a:lstStyle/>
        <a:p>
          <a:endParaRPr lang="ru-RU"/>
        </a:p>
      </dgm:t>
    </dgm:pt>
    <dgm:pt modelId="{E5530814-51B9-4754-ADA8-F0E555FFC879}" type="pres">
      <dgm:prSet presAssocID="{6FD6629F-BC61-4AFC-931A-64DF2B7BB49A}" presName="descendantBox" presStyleCnt="0"/>
      <dgm:spPr/>
    </dgm:pt>
    <dgm:pt modelId="{AF5E8847-494B-4578-9F9E-8F9B4DF59EFE}" type="pres">
      <dgm:prSet presAssocID="{A03DD33E-E5F5-4751-ADD5-BA80A88CF982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C27E4-1695-44B8-A92B-5C538741242D}" type="pres">
      <dgm:prSet presAssocID="{E1026C58-B391-4BE5-8997-654487B56097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FFA37-3736-4308-9176-52AAF2B07000}" type="pres">
      <dgm:prSet presAssocID="{00EAAE8E-4328-43EE-9D37-A9C8EF854866}" presName="sp" presStyleCnt="0"/>
      <dgm:spPr/>
    </dgm:pt>
    <dgm:pt modelId="{1BD8C642-2AC8-4087-A9C9-01046340F2BD}" type="pres">
      <dgm:prSet presAssocID="{D3293675-24A0-4E19-B201-AF82D397C720}" presName="arrowAndChildren" presStyleCnt="0"/>
      <dgm:spPr/>
    </dgm:pt>
    <dgm:pt modelId="{CF224F3A-F005-4DCB-82F4-654F084BFECE}" type="pres">
      <dgm:prSet presAssocID="{D3293675-24A0-4E19-B201-AF82D397C720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6373EAAE-A173-4007-BED7-6ACDCA490E7D}" type="pres">
      <dgm:prSet presAssocID="{D3293675-24A0-4E19-B201-AF82D397C720}" presName="arrow" presStyleLbl="node1" presStyleIdx="1" presStyleCnt="3"/>
      <dgm:spPr/>
      <dgm:t>
        <a:bodyPr/>
        <a:lstStyle/>
        <a:p>
          <a:endParaRPr lang="ru-RU"/>
        </a:p>
      </dgm:t>
    </dgm:pt>
    <dgm:pt modelId="{EA9489F8-5CAD-4B6D-BCDF-013136A2D473}" type="pres">
      <dgm:prSet presAssocID="{D3293675-24A0-4E19-B201-AF82D397C720}" presName="descendantArrow" presStyleCnt="0"/>
      <dgm:spPr/>
    </dgm:pt>
    <dgm:pt modelId="{D34EA31D-3F90-4106-9D84-9DD5C1BC3AA2}" type="pres">
      <dgm:prSet presAssocID="{47ABC7BA-1007-4A59-9031-A50969AB5632}" presName="childTextArrow" presStyleLbl="fgAccFollowNode1" presStyleIdx="2" presStyleCnt="4" custScaleX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B45F9-E39C-4E23-98A7-7D551CC705B5}" type="pres">
      <dgm:prSet presAssocID="{98CDE51F-D717-4AB5-A44C-D947A5F0D2F8}" presName="sp" presStyleCnt="0"/>
      <dgm:spPr/>
    </dgm:pt>
    <dgm:pt modelId="{3EC39F60-7EBB-4528-8995-C81B88CDE198}" type="pres">
      <dgm:prSet presAssocID="{BB1BA1F5-5128-4858-8B3C-8CA7BAFE2CF6}" presName="arrowAndChildren" presStyleCnt="0"/>
      <dgm:spPr/>
    </dgm:pt>
    <dgm:pt modelId="{9A3BC1BB-CAFA-4508-87DA-E47EF0AC08F2}" type="pres">
      <dgm:prSet presAssocID="{BB1BA1F5-5128-4858-8B3C-8CA7BAFE2CF6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D2E674AE-2CF1-4674-A3B1-41D7416D50FC}" type="pres">
      <dgm:prSet presAssocID="{BB1BA1F5-5128-4858-8B3C-8CA7BAFE2CF6}" presName="arrow" presStyleLbl="node1" presStyleIdx="2" presStyleCnt="3"/>
      <dgm:spPr/>
      <dgm:t>
        <a:bodyPr/>
        <a:lstStyle/>
        <a:p>
          <a:endParaRPr lang="ru-RU"/>
        </a:p>
      </dgm:t>
    </dgm:pt>
    <dgm:pt modelId="{00BDFBD6-378A-492B-B2B2-066D396FB45A}" type="pres">
      <dgm:prSet presAssocID="{BB1BA1F5-5128-4858-8B3C-8CA7BAFE2CF6}" presName="descendantArrow" presStyleCnt="0"/>
      <dgm:spPr/>
    </dgm:pt>
    <dgm:pt modelId="{2A344658-E084-4AD0-B5BE-3F0036AE5C44}" type="pres">
      <dgm:prSet presAssocID="{6C648F1F-E9E7-487F-9891-F6A8537E9593}" presName="childTextArrow" presStyleLbl="fgAccFollowNode1" presStyleIdx="3" presStyleCnt="4" custScaleX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3EE784-2BA3-46B4-9873-A0727B1B32C9}" srcId="{6FD6629F-BC61-4AFC-931A-64DF2B7BB49A}" destId="{E1026C58-B391-4BE5-8997-654487B56097}" srcOrd="1" destOrd="0" parTransId="{19B22F80-9633-47D7-8189-80376028FF59}" sibTransId="{A3BB8250-43AA-4B02-9925-E30A46AFEA39}"/>
    <dgm:cxn modelId="{F07CBF3A-6FC2-4CD2-AC39-D063B8B55CDD}" srcId="{D3293675-24A0-4E19-B201-AF82D397C720}" destId="{47ABC7BA-1007-4A59-9031-A50969AB5632}" srcOrd="0" destOrd="0" parTransId="{1C0371C0-E2BA-48C8-8849-7D69B476BC53}" sibTransId="{008DBBB4-07FE-4552-B80F-81079F0D1246}"/>
    <dgm:cxn modelId="{544DBBF3-F353-441C-A4E0-2FA72D05F878}" srcId="{350E170B-CBD5-43ED-9111-BA389C7F3A67}" destId="{6FD6629F-BC61-4AFC-931A-64DF2B7BB49A}" srcOrd="2" destOrd="0" parTransId="{6F50641D-4A77-478F-A1BB-03399B5158CF}" sibTransId="{F5AF04CA-0CAC-45B1-B8AD-4C81FBA150C9}"/>
    <dgm:cxn modelId="{54597AE8-1DD3-4AF8-B067-A4812420CE00}" type="presOf" srcId="{D3293675-24A0-4E19-B201-AF82D397C720}" destId="{CF224F3A-F005-4DCB-82F4-654F084BFECE}" srcOrd="0" destOrd="0" presId="urn:microsoft.com/office/officeart/2005/8/layout/process4"/>
    <dgm:cxn modelId="{453606D8-6706-44E0-A50F-8DE3AD4EE4DD}" srcId="{350E170B-CBD5-43ED-9111-BA389C7F3A67}" destId="{D3293675-24A0-4E19-B201-AF82D397C720}" srcOrd="1" destOrd="0" parTransId="{9B892377-D2D7-491C-ABBF-88EDB90078AF}" sibTransId="{00EAAE8E-4328-43EE-9D37-A9C8EF854866}"/>
    <dgm:cxn modelId="{869786FA-6A32-463A-892A-53BECC621A8C}" type="presOf" srcId="{D3293675-24A0-4E19-B201-AF82D397C720}" destId="{6373EAAE-A173-4007-BED7-6ACDCA490E7D}" srcOrd="1" destOrd="0" presId="urn:microsoft.com/office/officeart/2005/8/layout/process4"/>
    <dgm:cxn modelId="{2019A51D-84DE-43D5-9775-834C69E85D48}" type="presOf" srcId="{E1026C58-B391-4BE5-8997-654487B56097}" destId="{D56C27E4-1695-44B8-A92B-5C538741242D}" srcOrd="0" destOrd="0" presId="urn:microsoft.com/office/officeart/2005/8/layout/process4"/>
    <dgm:cxn modelId="{CD19FEE2-1F4F-4764-A287-BAB2040AEB81}" type="presOf" srcId="{BB1BA1F5-5128-4858-8B3C-8CA7BAFE2CF6}" destId="{D2E674AE-2CF1-4674-A3B1-41D7416D50FC}" srcOrd="1" destOrd="0" presId="urn:microsoft.com/office/officeart/2005/8/layout/process4"/>
    <dgm:cxn modelId="{FDCD9C6E-EF9A-4B8D-9B25-34079676168B}" srcId="{6FD6629F-BC61-4AFC-931A-64DF2B7BB49A}" destId="{A03DD33E-E5F5-4751-ADD5-BA80A88CF982}" srcOrd="0" destOrd="0" parTransId="{6349E10F-96DD-4FAD-9338-FC3C059219BB}" sibTransId="{C343ABDE-32D1-4B8E-BEA3-79898DF14042}"/>
    <dgm:cxn modelId="{8E393D08-F630-4E5C-90F3-D05BEEC4B2BC}" srcId="{350E170B-CBD5-43ED-9111-BA389C7F3A67}" destId="{BB1BA1F5-5128-4858-8B3C-8CA7BAFE2CF6}" srcOrd="0" destOrd="0" parTransId="{329F5743-EF43-47FF-A1BF-DC7B1DD6BA94}" sibTransId="{98CDE51F-D717-4AB5-A44C-D947A5F0D2F8}"/>
    <dgm:cxn modelId="{A7551F14-39D5-4AF4-8906-710EC0EB1285}" type="presOf" srcId="{BB1BA1F5-5128-4858-8B3C-8CA7BAFE2CF6}" destId="{9A3BC1BB-CAFA-4508-87DA-E47EF0AC08F2}" srcOrd="0" destOrd="0" presId="urn:microsoft.com/office/officeart/2005/8/layout/process4"/>
    <dgm:cxn modelId="{565B8997-7F79-45DD-B61A-9C41987071EA}" srcId="{BB1BA1F5-5128-4858-8B3C-8CA7BAFE2CF6}" destId="{6C648F1F-E9E7-487F-9891-F6A8537E9593}" srcOrd="0" destOrd="0" parTransId="{598BC2EB-9E2D-4A30-A414-7272F28F1EA4}" sibTransId="{6361CB4D-CFE8-4556-90A1-49D93C6608FC}"/>
    <dgm:cxn modelId="{96105819-4C66-48FD-8B26-869209DBD1CC}" type="presOf" srcId="{A03DD33E-E5F5-4751-ADD5-BA80A88CF982}" destId="{AF5E8847-494B-4578-9F9E-8F9B4DF59EFE}" srcOrd="0" destOrd="0" presId="urn:microsoft.com/office/officeart/2005/8/layout/process4"/>
    <dgm:cxn modelId="{39ADF3B3-BB28-48AC-9B71-C78780AE5A64}" type="presOf" srcId="{6FD6629F-BC61-4AFC-931A-64DF2B7BB49A}" destId="{55E9D96C-FC62-4ECF-91D3-A1D134144977}" srcOrd="0" destOrd="0" presId="urn:microsoft.com/office/officeart/2005/8/layout/process4"/>
    <dgm:cxn modelId="{1CB3B745-C369-41CA-9299-91FC7EBA134E}" type="presOf" srcId="{47ABC7BA-1007-4A59-9031-A50969AB5632}" destId="{D34EA31D-3F90-4106-9D84-9DD5C1BC3AA2}" srcOrd="0" destOrd="0" presId="urn:microsoft.com/office/officeart/2005/8/layout/process4"/>
    <dgm:cxn modelId="{54CE09E2-0E9D-4F79-9CB8-8860BD08D2F8}" type="presOf" srcId="{6C648F1F-E9E7-487F-9891-F6A8537E9593}" destId="{2A344658-E084-4AD0-B5BE-3F0036AE5C44}" srcOrd="0" destOrd="0" presId="urn:microsoft.com/office/officeart/2005/8/layout/process4"/>
    <dgm:cxn modelId="{E63889AC-BA88-4B9B-9A13-5FF8DF35B2FA}" type="presOf" srcId="{350E170B-CBD5-43ED-9111-BA389C7F3A67}" destId="{8C12327A-006B-453A-ADB9-0FA956EC804A}" srcOrd="0" destOrd="0" presId="urn:microsoft.com/office/officeart/2005/8/layout/process4"/>
    <dgm:cxn modelId="{66F5E28F-FDB1-4ADD-89BF-186D5CA4B120}" type="presOf" srcId="{6FD6629F-BC61-4AFC-931A-64DF2B7BB49A}" destId="{805D3561-E882-4924-9D07-F9E240CC0E38}" srcOrd="1" destOrd="0" presId="urn:microsoft.com/office/officeart/2005/8/layout/process4"/>
    <dgm:cxn modelId="{74A8C30F-4281-4F72-B2B9-B6D26CE19172}" type="presParOf" srcId="{8C12327A-006B-453A-ADB9-0FA956EC804A}" destId="{A143626E-8582-4EA6-83AD-2AF92449A7DD}" srcOrd="0" destOrd="0" presId="urn:microsoft.com/office/officeart/2005/8/layout/process4"/>
    <dgm:cxn modelId="{F47FC16D-CE0C-40CF-9022-246DAA213B97}" type="presParOf" srcId="{A143626E-8582-4EA6-83AD-2AF92449A7DD}" destId="{55E9D96C-FC62-4ECF-91D3-A1D134144977}" srcOrd="0" destOrd="0" presId="urn:microsoft.com/office/officeart/2005/8/layout/process4"/>
    <dgm:cxn modelId="{84445926-3F85-4411-B43A-57B58E1173CB}" type="presParOf" srcId="{A143626E-8582-4EA6-83AD-2AF92449A7DD}" destId="{805D3561-E882-4924-9D07-F9E240CC0E38}" srcOrd="1" destOrd="0" presId="urn:microsoft.com/office/officeart/2005/8/layout/process4"/>
    <dgm:cxn modelId="{E28FC935-DB08-45AE-9112-BD66F9F43F9B}" type="presParOf" srcId="{A143626E-8582-4EA6-83AD-2AF92449A7DD}" destId="{E5530814-51B9-4754-ADA8-F0E555FFC879}" srcOrd="2" destOrd="0" presId="urn:microsoft.com/office/officeart/2005/8/layout/process4"/>
    <dgm:cxn modelId="{B8AAD536-B622-4640-BE24-F31BD46C8D86}" type="presParOf" srcId="{E5530814-51B9-4754-ADA8-F0E555FFC879}" destId="{AF5E8847-494B-4578-9F9E-8F9B4DF59EFE}" srcOrd="0" destOrd="0" presId="urn:microsoft.com/office/officeart/2005/8/layout/process4"/>
    <dgm:cxn modelId="{B2890F05-B230-4D86-90C0-BC2EDCE46829}" type="presParOf" srcId="{E5530814-51B9-4754-ADA8-F0E555FFC879}" destId="{D56C27E4-1695-44B8-A92B-5C538741242D}" srcOrd="1" destOrd="0" presId="urn:microsoft.com/office/officeart/2005/8/layout/process4"/>
    <dgm:cxn modelId="{9BD642EA-4DB1-47DD-BD1F-E7B97211FC45}" type="presParOf" srcId="{8C12327A-006B-453A-ADB9-0FA956EC804A}" destId="{903FFA37-3736-4308-9176-52AAF2B07000}" srcOrd="1" destOrd="0" presId="urn:microsoft.com/office/officeart/2005/8/layout/process4"/>
    <dgm:cxn modelId="{57BCEA0A-B0D0-48DA-8E64-FDFBD74AA4F4}" type="presParOf" srcId="{8C12327A-006B-453A-ADB9-0FA956EC804A}" destId="{1BD8C642-2AC8-4087-A9C9-01046340F2BD}" srcOrd="2" destOrd="0" presId="urn:microsoft.com/office/officeart/2005/8/layout/process4"/>
    <dgm:cxn modelId="{61FFEAFD-2D00-4A80-A97A-DE9C309F4A92}" type="presParOf" srcId="{1BD8C642-2AC8-4087-A9C9-01046340F2BD}" destId="{CF224F3A-F005-4DCB-82F4-654F084BFECE}" srcOrd="0" destOrd="0" presId="urn:microsoft.com/office/officeart/2005/8/layout/process4"/>
    <dgm:cxn modelId="{B2094C98-825D-4FF2-AD51-0B6FB4E0BD4F}" type="presParOf" srcId="{1BD8C642-2AC8-4087-A9C9-01046340F2BD}" destId="{6373EAAE-A173-4007-BED7-6ACDCA490E7D}" srcOrd="1" destOrd="0" presId="urn:microsoft.com/office/officeart/2005/8/layout/process4"/>
    <dgm:cxn modelId="{FE6563FC-35E2-47A2-9782-AFA89F310794}" type="presParOf" srcId="{1BD8C642-2AC8-4087-A9C9-01046340F2BD}" destId="{EA9489F8-5CAD-4B6D-BCDF-013136A2D473}" srcOrd="2" destOrd="0" presId="urn:microsoft.com/office/officeart/2005/8/layout/process4"/>
    <dgm:cxn modelId="{18AE0604-A8A6-45D8-8A10-2B8486850117}" type="presParOf" srcId="{EA9489F8-5CAD-4B6D-BCDF-013136A2D473}" destId="{D34EA31D-3F90-4106-9D84-9DD5C1BC3AA2}" srcOrd="0" destOrd="0" presId="urn:microsoft.com/office/officeart/2005/8/layout/process4"/>
    <dgm:cxn modelId="{D899B4B8-EDEF-4FAC-8E39-9823E55DBF69}" type="presParOf" srcId="{8C12327A-006B-453A-ADB9-0FA956EC804A}" destId="{41DB45F9-E39C-4E23-98A7-7D551CC705B5}" srcOrd="3" destOrd="0" presId="urn:microsoft.com/office/officeart/2005/8/layout/process4"/>
    <dgm:cxn modelId="{CB8E6A87-AD2B-4E55-8F67-E50D9520B0C1}" type="presParOf" srcId="{8C12327A-006B-453A-ADB9-0FA956EC804A}" destId="{3EC39F60-7EBB-4528-8995-C81B88CDE198}" srcOrd="4" destOrd="0" presId="urn:microsoft.com/office/officeart/2005/8/layout/process4"/>
    <dgm:cxn modelId="{303DDB28-9567-411B-B7D5-03D987251B85}" type="presParOf" srcId="{3EC39F60-7EBB-4528-8995-C81B88CDE198}" destId="{9A3BC1BB-CAFA-4508-87DA-E47EF0AC08F2}" srcOrd="0" destOrd="0" presId="urn:microsoft.com/office/officeart/2005/8/layout/process4"/>
    <dgm:cxn modelId="{F2A45022-EF11-428E-BA31-2E287B19F63A}" type="presParOf" srcId="{3EC39F60-7EBB-4528-8995-C81B88CDE198}" destId="{D2E674AE-2CF1-4674-A3B1-41D7416D50FC}" srcOrd="1" destOrd="0" presId="urn:microsoft.com/office/officeart/2005/8/layout/process4"/>
    <dgm:cxn modelId="{069073B4-9A49-4131-82A3-9F5ABA6E2AD7}" type="presParOf" srcId="{3EC39F60-7EBB-4528-8995-C81B88CDE198}" destId="{00BDFBD6-378A-492B-B2B2-066D396FB45A}" srcOrd="2" destOrd="0" presId="urn:microsoft.com/office/officeart/2005/8/layout/process4"/>
    <dgm:cxn modelId="{C557B0DB-55A7-452D-8BCE-1AE07E6AEAC4}" type="presParOf" srcId="{00BDFBD6-378A-492B-B2B2-066D396FB45A}" destId="{2A344658-E084-4AD0-B5BE-3F0036AE5C44}" srcOrd="0" destOrd="0" presId="urn:microsoft.com/office/officeart/2005/8/layout/process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3E013C-A024-4C0E-A6D7-03C285F3188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DDE570-15C2-484F-9CA9-5C6A107057BF}">
      <dgm:prSet custT="1"/>
      <dgm:spPr/>
      <dgm:t>
        <a:bodyPr/>
        <a:lstStyle/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/>
            <a:t>Запускающий этап </a:t>
          </a:r>
        </a:p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/>
            <a:t>реабилитации</a:t>
          </a:r>
        </a:p>
        <a:p>
          <a:pPr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dirty="0"/>
        </a:p>
      </dgm:t>
    </dgm:pt>
    <dgm:pt modelId="{F6CA02C1-8D92-48DC-A5AB-0BC543944EDA}" type="parTrans" cxnId="{BC4AE841-FFA5-44E4-8BFB-5B81DCD6B307}">
      <dgm:prSet/>
      <dgm:spPr/>
      <dgm:t>
        <a:bodyPr/>
        <a:lstStyle/>
        <a:p>
          <a:endParaRPr lang="ru-RU"/>
        </a:p>
      </dgm:t>
    </dgm:pt>
    <dgm:pt modelId="{31713B04-AADF-4F71-AB2B-6BBFD901A684}" type="sibTrans" cxnId="{BC4AE841-FFA5-44E4-8BFB-5B81DCD6B307}">
      <dgm:prSet/>
      <dgm:spPr/>
      <dgm:t>
        <a:bodyPr/>
        <a:lstStyle/>
        <a:p>
          <a:endParaRPr lang="ru-RU"/>
        </a:p>
      </dgm:t>
    </dgm:pt>
    <dgm:pt modelId="{FCD2B352-CE38-4FFD-8E92-629CC94C74DC}">
      <dgm:prSet/>
      <dgm:spPr/>
      <dgm:t>
        <a:bodyPr/>
        <a:lstStyle/>
        <a:p>
          <a:pPr rtl="0"/>
          <a:r>
            <a:rPr lang="ru-RU" dirty="0" smtClean="0"/>
            <a:t>Главный показатель благополучного завершения запускающего этапа реабилитации – появление естественного слухового поведения ребенка и способности спонтанно осваивать речь в естественной коммуникации, как это происходит у слышащего ребенка раннего возраста</a:t>
          </a:r>
          <a:endParaRPr lang="ru-RU" dirty="0"/>
        </a:p>
      </dgm:t>
    </dgm:pt>
    <dgm:pt modelId="{C710067B-4329-4791-95F4-DDF8141A45E3}" type="parTrans" cxnId="{E9EF09FF-C77C-49D8-8C22-94D829E18B67}">
      <dgm:prSet/>
      <dgm:spPr/>
      <dgm:t>
        <a:bodyPr/>
        <a:lstStyle/>
        <a:p>
          <a:endParaRPr lang="ru-RU"/>
        </a:p>
      </dgm:t>
    </dgm:pt>
    <dgm:pt modelId="{CA7928F7-5A9A-4DCF-99D2-EE89C8326F49}" type="sibTrans" cxnId="{E9EF09FF-C77C-49D8-8C22-94D829E18B67}">
      <dgm:prSet/>
      <dgm:spPr/>
      <dgm:t>
        <a:bodyPr/>
        <a:lstStyle/>
        <a:p>
          <a:endParaRPr lang="ru-RU"/>
        </a:p>
      </dgm:t>
    </dgm:pt>
    <dgm:pt modelId="{AE21283B-915D-47B3-9FDB-F0BCE3CB83F3}">
      <dgm:prSet/>
      <dgm:spPr/>
      <dgm:t>
        <a:bodyPr/>
        <a:lstStyle/>
        <a:p>
          <a:pPr rtl="0"/>
          <a:r>
            <a:rPr lang="ru-RU" dirty="0" smtClean="0"/>
            <a:t>Длительность  запускающего этапа разная</a:t>
          </a:r>
        </a:p>
        <a:p>
          <a:pPr rtl="0"/>
          <a:r>
            <a:rPr lang="ru-RU" dirty="0" smtClean="0"/>
            <a:t>Это зависит от уровня речевого развития  </a:t>
          </a:r>
        </a:p>
        <a:p>
          <a:pPr rtl="0"/>
          <a:r>
            <a:rPr lang="ru-RU" dirty="0" smtClean="0"/>
            <a:t>ребенка  на момент проведения операции</a:t>
          </a:r>
          <a:endParaRPr lang="ru-RU" dirty="0"/>
        </a:p>
      </dgm:t>
    </dgm:pt>
    <dgm:pt modelId="{843C2DA7-DB20-484F-82C3-BC707F4DDDEA}" type="parTrans" cxnId="{A7F54E0E-E74B-485F-8845-8D8C1478B576}">
      <dgm:prSet/>
      <dgm:spPr/>
      <dgm:t>
        <a:bodyPr/>
        <a:lstStyle/>
        <a:p>
          <a:endParaRPr lang="ru-RU"/>
        </a:p>
      </dgm:t>
    </dgm:pt>
    <dgm:pt modelId="{93555CF5-E7E5-43F9-9171-0EDF77C62EB9}" type="sibTrans" cxnId="{A7F54E0E-E74B-485F-8845-8D8C1478B576}">
      <dgm:prSet/>
      <dgm:spPr/>
      <dgm:t>
        <a:bodyPr/>
        <a:lstStyle/>
        <a:p>
          <a:endParaRPr lang="ru-RU"/>
        </a:p>
      </dgm:t>
    </dgm:pt>
    <dgm:pt modelId="{43A74B92-0BD5-4BF9-BCBB-287CC78E4E74}" type="pres">
      <dgm:prSet presAssocID="{2B3E013C-A024-4C0E-A6D7-03C285F318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4AC1AB-95BA-404B-B5E0-BB06C2A38EA4}" type="pres">
      <dgm:prSet presAssocID="{1DDDE570-15C2-484F-9CA9-5C6A107057BF}" presName="parentText" presStyleLbl="node1" presStyleIdx="0" presStyleCnt="3" custScaleY="974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47C49-2D2B-442B-AA99-20C993188FFE}" type="pres">
      <dgm:prSet presAssocID="{31713B04-AADF-4F71-AB2B-6BBFD901A684}" presName="spacer" presStyleCnt="0"/>
      <dgm:spPr/>
    </dgm:pt>
    <dgm:pt modelId="{C09F1FF7-77F7-4A4E-AF7B-915DFD5C1F15}" type="pres">
      <dgm:prSet presAssocID="{AE21283B-915D-47B3-9FDB-F0BCE3CB83F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F564B-3F92-4D28-A833-8B3322BB5D44}" type="pres">
      <dgm:prSet presAssocID="{93555CF5-E7E5-43F9-9171-0EDF77C62EB9}" presName="spacer" presStyleCnt="0"/>
      <dgm:spPr/>
    </dgm:pt>
    <dgm:pt modelId="{46EF9E65-F371-44DF-BE31-ABF4EEB4CCA1}" type="pres">
      <dgm:prSet presAssocID="{FCD2B352-CE38-4FFD-8E92-629CC94C74D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5B975D-7783-4AB7-927F-CA6A362C80E3}" type="presOf" srcId="{1DDDE570-15C2-484F-9CA9-5C6A107057BF}" destId="{514AC1AB-95BA-404B-B5E0-BB06C2A38EA4}" srcOrd="0" destOrd="0" presId="urn:microsoft.com/office/officeart/2005/8/layout/vList2"/>
    <dgm:cxn modelId="{E9EF09FF-C77C-49D8-8C22-94D829E18B67}" srcId="{2B3E013C-A024-4C0E-A6D7-03C285F31880}" destId="{FCD2B352-CE38-4FFD-8E92-629CC94C74DC}" srcOrd="2" destOrd="0" parTransId="{C710067B-4329-4791-95F4-DDF8141A45E3}" sibTransId="{CA7928F7-5A9A-4DCF-99D2-EE89C8326F49}"/>
    <dgm:cxn modelId="{2B805F3C-5873-48C8-956B-927917E74938}" type="presOf" srcId="{AE21283B-915D-47B3-9FDB-F0BCE3CB83F3}" destId="{C09F1FF7-77F7-4A4E-AF7B-915DFD5C1F15}" srcOrd="0" destOrd="0" presId="urn:microsoft.com/office/officeart/2005/8/layout/vList2"/>
    <dgm:cxn modelId="{A7F54E0E-E74B-485F-8845-8D8C1478B576}" srcId="{2B3E013C-A024-4C0E-A6D7-03C285F31880}" destId="{AE21283B-915D-47B3-9FDB-F0BCE3CB83F3}" srcOrd="1" destOrd="0" parTransId="{843C2DA7-DB20-484F-82C3-BC707F4DDDEA}" sibTransId="{93555CF5-E7E5-43F9-9171-0EDF77C62EB9}"/>
    <dgm:cxn modelId="{BC4AE841-FFA5-44E4-8BFB-5B81DCD6B307}" srcId="{2B3E013C-A024-4C0E-A6D7-03C285F31880}" destId="{1DDDE570-15C2-484F-9CA9-5C6A107057BF}" srcOrd="0" destOrd="0" parTransId="{F6CA02C1-8D92-48DC-A5AB-0BC543944EDA}" sibTransId="{31713B04-AADF-4F71-AB2B-6BBFD901A684}"/>
    <dgm:cxn modelId="{36318C19-E1A7-4E2E-9E35-8F0B5176F844}" type="presOf" srcId="{FCD2B352-CE38-4FFD-8E92-629CC94C74DC}" destId="{46EF9E65-F371-44DF-BE31-ABF4EEB4CCA1}" srcOrd="0" destOrd="0" presId="urn:microsoft.com/office/officeart/2005/8/layout/vList2"/>
    <dgm:cxn modelId="{C3D4F925-37BC-4204-B420-535287921A62}" type="presOf" srcId="{2B3E013C-A024-4C0E-A6D7-03C285F31880}" destId="{43A74B92-0BD5-4BF9-BCBB-287CC78E4E74}" srcOrd="0" destOrd="0" presId="urn:microsoft.com/office/officeart/2005/8/layout/vList2"/>
    <dgm:cxn modelId="{ED4D617A-C133-42C8-AA4F-567A88C34597}" type="presParOf" srcId="{43A74B92-0BD5-4BF9-BCBB-287CC78E4E74}" destId="{514AC1AB-95BA-404B-B5E0-BB06C2A38EA4}" srcOrd="0" destOrd="0" presId="urn:microsoft.com/office/officeart/2005/8/layout/vList2"/>
    <dgm:cxn modelId="{47DA7CC3-AB32-494E-9CB1-FA16909D8226}" type="presParOf" srcId="{43A74B92-0BD5-4BF9-BCBB-287CC78E4E74}" destId="{E1647C49-2D2B-442B-AA99-20C993188FFE}" srcOrd="1" destOrd="0" presId="urn:microsoft.com/office/officeart/2005/8/layout/vList2"/>
    <dgm:cxn modelId="{807FD4D9-DFB4-4F57-A2FE-09B88FC1779A}" type="presParOf" srcId="{43A74B92-0BD5-4BF9-BCBB-287CC78E4E74}" destId="{C09F1FF7-77F7-4A4E-AF7B-915DFD5C1F15}" srcOrd="2" destOrd="0" presId="urn:microsoft.com/office/officeart/2005/8/layout/vList2"/>
    <dgm:cxn modelId="{0894F5C7-9B3E-4AC5-AB9C-9231E0CFC581}" type="presParOf" srcId="{43A74B92-0BD5-4BF9-BCBB-287CC78E4E74}" destId="{D5AF564B-3F92-4D28-A833-8B3322BB5D44}" srcOrd="3" destOrd="0" presId="urn:microsoft.com/office/officeart/2005/8/layout/vList2"/>
    <dgm:cxn modelId="{53F884C9-9F11-4358-9208-5FC71E54E95E}" type="presParOf" srcId="{43A74B92-0BD5-4BF9-BCBB-287CC78E4E74}" destId="{46EF9E65-F371-44DF-BE31-ABF4EEB4CCA1}" srcOrd="4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03F638-24EF-447F-BC22-70C22E4A324E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9AB726-271A-422F-ADB5-13630F4B07A6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rgbClr val="C00000"/>
              </a:solidFill>
            </a:rPr>
            <a:t>Наилучший вариант</a:t>
          </a:r>
          <a:r>
            <a:rPr lang="ru-RU" sz="2400" b="1" dirty="0" smtClean="0"/>
            <a:t>: предпочтительным является пребывание ребенка </a:t>
          </a:r>
          <a:r>
            <a:rPr lang="ru-RU" sz="2400" b="1" dirty="0" smtClean="0">
              <a:solidFill>
                <a:srgbClr val="C00000"/>
              </a:solidFill>
            </a:rPr>
            <a:t>в условиях семейного воспитания </a:t>
          </a:r>
          <a:r>
            <a:rPr lang="ru-RU" sz="2400" b="1" dirty="0" smtClean="0"/>
            <a:t>при тесном сотрудничестве с сурдопедагогом. Почему?</a:t>
          </a:r>
          <a:endParaRPr lang="ru-RU" sz="2400" b="1" dirty="0"/>
        </a:p>
      </dgm:t>
    </dgm:pt>
    <dgm:pt modelId="{B5DD01D7-CBA0-4069-B346-49664083F38D}" type="parTrans" cxnId="{42FB0D9A-3B4F-46DF-A532-D309D05E8263}">
      <dgm:prSet/>
      <dgm:spPr/>
      <dgm:t>
        <a:bodyPr/>
        <a:lstStyle/>
        <a:p>
          <a:endParaRPr lang="ru-RU"/>
        </a:p>
      </dgm:t>
    </dgm:pt>
    <dgm:pt modelId="{14A6CC20-7E73-4F98-A3C0-6FE60DFC6305}" type="sibTrans" cxnId="{42FB0D9A-3B4F-46DF-A532-D309D05E8263}">
      <dgm:prSet/>
      <dgm:spPr/>
      <dgm:t>
        <a:bodyPr/>
        <a:lstStyle/>
        <a:p>
          <a:endParaRPr lang="ru-RU"/>
        </a:p>
      </dgm:t>
    </dgm:pt>
    <dgm:pt modelId="{4B916027-FFD3-4075-83D9-6F902115FC3A}">
      <dgm:prSet custT="1"/>
      <dgm:spPr/>
      <dgm:t>
        <a:bodyPr/>
        <a:lstStyle/>
        <a:p>
          <a:pPr rtl="0"/>
          <a:r>
            <a:rPr lang="ru-RU" sz="2400" b="1" dirty="0" smtClean="0"/>
            <a:t>Первая причина: ребенок еще </a:t>
          </a:r>
          <a:r>
            <a:rPr lang="ru-RU" sz="2400" b="1" dirty="0" smtClean="0">
              <a:solidFill>
                <a:srgbClr val="C00000"/>
              </a:solidFill>
            </a:rPr>
            <a:t>не готов </a:t>
          </a:r>
          <a:r>
            <a:rPr lang="ru-RU" sz="2400" b="1" dirty="0" smtClean="0"/>
            <a:t>к естественной коммуникации и взаимодействию со слышащим окружением и к обучению в этой среде</a:t>
          </a:r>
          <a:endParaRPr lang="ru-RU" sz="2400" b="1" dirty="0"/>
        </a:p>
      </dgm:t>
    </dgm:pt>
    <dgm:pt modelId="{38E1F5B3-815E-461B-B381-F11108A563DD}" type="parTrans" cxnId="{0647CFBA-33B2-46CC-83AD-9DE798D0F33F}">
      <dgm:prSet/>
      <dgm:spPr/>
      <dgm:t>
        <a:bodyPr/>
        <a:lstStyle/>
        <a:p>
          <a:endParaRPr lang="ru-RU"/>
        </a:p>
      </dgm:t>
    </dgm:pt>
    <dgm:pt modelId="{E29A0E14-FA5E-41BA-9CD8-8F1807EE9354}" type="sibTrans" cxnId="{0647CFBA-33B2-46CC-83AD-9DE798D0F33F}">
      <dgm:prSet/>
      <dgm:spPr/>
      <dgm:t>
        <a:bodyPr/>
        <a:lstStyle/>
        <a:p>
          <a:endParaRPr lang="ru-RU"/>
        </a:p>
      </dgm:t>
    </dgm:pt>
    <dgm:pt modelId="{ED3548CE-2438-47FF-8BAD-6A02D668DEC6}">
      <dgm:prSet/>
      <dgm:spPr/>
      <dgm:t>
        <a:bodyPr/>
        <a:lstStyle/>
        <a:p>
          <a:pPr rtl="0"/>
          <a:r>
            <a:rPr lang="ru-RU" b="1" dirty="0" smtClean="0"/>
            <a:t>Вторая причина: среда </a:t>
          </a:r>
          <a:r>
            <a:rPr lang="ru-RU" b="1" dirty="0" err="1" smtClean="0"/>
            <a:t>неслышащих</a:t>
          </a:r>
          <a:r>
            <a:rPr lang="ru-RU" b="1" dirty="0" smtClean="0"/>
            <a:t> детей может </a:t>
          </a:r>
          <a:r>
            <a:rPr lang="ru-RU" b="1" dirty="0" smtClean="0">
              <a:solidFill>
                <a:srgbClr val="C00000"/>
              </a:solidFill>
            </a:rPr>
            <a:t>повредить</a:t>
          </a:r>
          <a:r>
            <a:rPr lang="ru-RU" b="1" dirty="0" smtClean="0"/>
            <a:t> , она не стимулирует становление и укрепление естественной коммуникации и взаимодействия с людьми </a:t>
          </a:r>
          <a:endParaRPr lang="ru-RU" b="1" dirty="0"/>
        </a:p>
      </dgm:t>
    </dgm:pt>
    <dgm:pt modelId="{0CA5EB3A-C43C-4729-897B-BC7E29C4E4A3}" type="parTrans" cxnId="{67C10B64-B3B1-4A1B-8D06-0A2CB5A039A7}">
      <dgm:prSet/>
      <dgm:spPr/>
      <dgm:t>
        <a:bodyPr/>
        <a:lstStyle/>
        <a:p>
          <a:endParaRPr lang="ru-RU"/>
        </a:p>
      </dgm:t>
    </dgm:pt>
    <dgm:pt modelId="{F449FF4A-F943-4AA1-89A8-9572A0CC8B02}" type="sibTrans" cxnId="{67C10B64-B3B1-4A1B-8D06-0A2CB5A039A7}">
      <dgm:prSet/>
      <dgm:spPr/>
      <dgm:t>
        <a:bodyPr/>
        <a:lstStyle/>
        <a:p>
          <a:endParaRPr lang="ru-RU"/>
        </a:p>
      </dgm:t>
    </dgm:pt>
    <dgm:pt modelId="{204C4883-2706-47C3-A43C-03709573561D}" type="pres">
      <dgm:prSet presAssocID="{A103F638-24EF-447F-BC22-70C22E4A324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87DFC566-F0F1-4E72-A3BE-88E8D59F1C4B}" type="pres">
      <dgm:prSet presAssocID="{A103F638-24EF-447F-BC22-70C22E4A324E}" presName="pyramid" presStyleLbl="node1" presStyleIdx="0" presStyleCnt="1"/>
      <dgm:spPr/>
    </dgm:pt>
    <dgm:pt modelId="{70DF45CE-4DDC-4486-8C66-543AF6EE6A16}" type="pres">
      <dgm:prSet presAssocID="{A103F638-24EF-447F-BC22-70C22E4A324E}" presName="theList" presStyleCnt="0"/>
      <dgm:spPr/>
    </dgm:pt>
    <dgm:pt modelId="{D39C4185-786B-4DE0-90F1-32143BE0ED17}" type="pres">
      <dgm:prSet presAssocID="{029AB726-271A-422F-ADB5-13630F4B07A6}" presName="aNode" presStyleLbl="fgAcc1" presStyleIdx="0" presStyleCnt="3" custScaleX="255387" custScaleY="378962" custLinFactY="-65726" custLinFactNeighborX="83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43F2D-1277-4787-8246-A153659354AA}" type="pres">
      <dgm:prSet presAssocID="{029AB726-271A-422F-ADB5-13630F4B07A6}" presName="aSpace" presStyleCnt="0"/>
      <dgm:spPr/>
    </dgm:pt>
    <dgm:pt modelId="{18AEAF6D-6362-4EC0-9BC8-8549CF0F108A}" type="pres">
      <dgm:prSet presAssocID="{4B916027-FFD3-4075-83D9-6F902115FC3A}" presName="aNode" presStyleLbl="fgAcc1" presStyleIdx="1" presStyleCnt="3" custScaleX="257625" custScaleY="386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D84D0-D5DF-4F49-AA5F-1CA33B246B09}" type="pres">
      <dgm:prSet presAssocID="{4B916027-FFD3-4075-83D9-6F902115FC3A}" presName="aSpace" presStyleCnt="0"/>
      <dgm:spPr/>
    </dgm:pt>
    <dgm:pt modelId="{C175B64A-052E-4F9A-845A-76C7596065D2}" type="pres">
      <dgm:prSet presAssocID="{ED3548CE-2438-47FF-8BAD-6A02D668DEC6}" presName="aNode" presStyleLbl="fgAcc1" presStyleIdx="2" presStyleCnt="3" custScaleX="257625" custScaleY="311387" custLinFactY="94119" custLinFactNeighborX="396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E6144-BF76-49B7-B1E2-8267E768B6A5}" type="pres">
      <dgm:prSet presAssocID="{ED3548CE-2438-47FF-8BAD-6A02D668DEC6}" presName="aSpace" presStyleCnt="0"/>
      <dgm:spPr/>
    </dgm:pt>
  </dgm:ptLst>
  <dgm:cxnLst>
    <dgm:cxn modelId="{42FB0D9A-3B4F-46DF-A532-D309D05E8263}" srcId="{A103F638-24EF-447F-BC22-70C22E4A324E}" destId="{029AB726-271A-422F-ADB5-13630F4B07A6}" srcOrd="0" destOrd="0" parTransId="{B5DD01D7-CBA0-4069-B346-49664083F38D}" sibTransId="{14A6CC20-7E73-4F98-A3C0-6FE60DFC6305}"/>
    <dgm:cxn modelId="{67C10B64-B3B1-4A1B-8D06-0A2CB5A039A7}" srcId="{A103F638-24EF-447F-BC22-70C22E4A324E}" destId="{ED3548CE-2438-47FF-8BAD-6A02D668DEC6}" srcOrd="2" destOrd="0" parTransId="{0CA5EB3A-C43C-4729-897B-BC7E29C4E4A3}" sibTransId="{F449FF4A-F943-4AA1-89A8-9572A0CC8B02}"/>
    <dgm:cxn modelId="{C3C2391C-23F4-4A4F-A100-E2BD21D936DF}" type="presOf" srcId="{ED3548CE-2438-47FF-8BAD-6A02D668DEC6}" destId="{C175B64A-052E-4F9A-845A-76C7596065D2}" srcOrd="0" destOrd="0" presId="urn:microsoft.com/office/officeart/2005/8/layout/pyramid2"/>
    <dgm:cxn modelId="{8571CD82-DEA3-46FC-B3CB-A953282E4933}" type="presOf" srcId="{029AB726-271A-422F-ADB5-13630F4B07A6}" destId="{D39C4185-786B-4DE0-90F1-32143BE0ED17}" srcOrd="0" destOrd="0" presId="urn:microsoft.com/office/officeart/2005/8/layout/pyramid2"/>
    <dgm:cxn modelId="{D9A99EA7-78D7-46EC-A196-18BDC378AC6B}" type="presOf" srcId="{4B916027-FFD3-4075-83D9-6F902115FC3A}" destId="{18AEAF6D-6362-4EC0-9BC8-8549CF0F108A}" srcOrd="0" destOrd="0" presId="urn:microsoft.com/office/officeart/2005/8/layout/pyramid2"/>
    <dgm:cxn modelId="{C3A2E275-C822-48D8-B1C0-CC9CCD360CB0}" type="presOf" srcId="{A103F638-24EF-447F-BC22-70C22E4A324E}" destId="{204C4883-2706-47C3-A43C-03709573561D}" srcOrd="0" destOrd="0" presId="urn:microsoft.com/office/officeart/2005/8/layout/pyramid2"/>
    <dgm:cxn modelId="{0647CFBA-33B2-46CC-83AD-9DE798D0F33F}" srcId="{A103F638-24EF-447F-BC22-70C22E4A324E}" destId="{4B916027-FFD3-4075-83D9-6F902115FC3A}" srcOrd="1" destOrd="0" parTransId="{38E1F5B3-815E-461B-B381-F11108A563DD}" sibTransId="{E29A0E14-FA5E-41BA-9CD8-8F1807EE9354}"/>
    <dgm:cxn modelId="{88C83C3C-3C56-4260-9460-4A054F3F1E81}" type="presParOf" srcId="{204C4883-2706-47C3-A43C-03709573561D}" destId="{87DFC566-F0F1-4E72-A3BE-88E8D59F1C4B}" srcOrd="0" destOrd="0" presId="urn:microsoft.com/office/officeart/2005/8/layout/pyramid2"/>
    <dgm:cxn modelId="{952563C7-598F-4416-9DE2-6B430DDAE90F}" type="presParOf" srcId="{204C4883-2706-47C3-A43C-03709573561D}" destId="{70DF45CE-4DDC-4486-8C66-543AF6EE6A16}" srcOrd="1" destOrd="0" presId="urn:microsoft.com/office/officeart/2005/8/layout/pyramid2"/>
    <dgm:cxn modelId="{3DC950B3-E553-466F-9E8B-D4DD7DC5CB76}" type="presParOf" srcId="{70DF45CE-4DDC-4486-8C66-543AF6EE6A16}" destId="{D39C4185-786B-4DE0-90F1-32143BE0ED17}" srcOrd="0" destOrd="0" presId="urn:microsoft.com/office/officeart/2005/8/layout/pyramid2"/>
    <dgm:cxn modelId="{A13F9884-7AC0-40A7-8817-4F887B8CA216}" type="presParOf" srcId="{70DF45CE-4DDC-4486-8C66-543AF6EE6A16}" destId="{77443F2D-1277-4787-8246-A153659354AA}" srcOrd="1" destOrd="0" presId="urn:microsoft.com/office/officeart/2005/8/layout/pyramid2"/>
    <dgm:cxn modelId="{DE165859-3255-4AF5-9170-5A861B44BD7D}" type="presParOf" srcId="{70DF45CE-4DDC-4486-8C66-543AF6EE6A16}" destId="{18AEAF6D-6362-4EC0-9BC8-8549CF0F108A}" srcOrd="2" destOrd="0" presId="urn:microsoft.com/office/officeart/2005/8/layout/pyramid2"/>
    <dgm:cxn modelId="{B4BA7B6B-6255-4695-A055-77C3FC43206D}" type="presParOf" srcId="{70DF45CE-4DDC-4486-8C66-543AF6EE6A16}" destId="{79CD84D0-D5DF-4F49-AA5F-1CA33B246B09}" srcOrd="3" destOrd="0" presId="urn:microsoft.com/office/officeart/2005/8/layout/pyramid2"/>
    <dgm:cxn modelId="{C436FE60-2491-45B7-AD06-8902B868E735}" type="presParOf" srcId="{70DF45CE-4DDC-4486-8C66-543AF6EE6A16}" destId="{C175B64A-052E-4F9A-845A-76C7596065D2}" srcOrd="4" destOrd="0" presId="urn:microsoft.com/office/officeart/2005/8/layout/pyramid2"/>
    <dgm:cxn modelId="{09005CB9-BB3B-472B-81F1-04C32E815516}" type="presParOf" srcId="{70DF45CE-4DDC-4486-8C66-543AF6EE6A16}" destId="{1BAE6144-BF76-49B7-B1E2-8267E768B6A5}" srcOrd="5" destOrd="0" presId="urn:microsoft.com/office/officeart/2005/8/layout/pyramid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9AA7F8-0B9E-40C3-878B-D1DD508DCCD3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8338F8-E492-4CCF-8CAA-C71A086C2980}">
      <dgm:prSet/>
      <dgm:spPr/>
      <dgm:t>
        <a:bodyPr/>
        <a:lstStyle/>
        <a:p>
          <a:pPr rtl="0"/>
          <a:r>
            <a:rPr lang="ru-RU" dirty="0" smtClean="0"/>
            <a:t>занятия с психологом, сурдопедагогом, </a:t>
          </a:r>
          <a:r>
            <a:rPr lang="ru-RU" dirty="0" err="1" smtClean="0"/>
            <a:t>реабилитологом</a:t>
          </a:r>
          <a:r>
            <a:rPr lang="ru-RU" dirty="0" smtClean="0"/>
            <a:t> и другими рекомендованными оперирующей стороной специалистами (например, логопедом). </a:t>
          </a:r>
          <a:endParaRPr lang="ru-RU" dirty="0"/>
        </a:p>
      </dgm:t>
    </dgm:pt>
    <dgm:pt modelId="{65EBF8BF-D6CC-4A3E-8F51-76FF3C543625}" type="parTrans" cxnId="{60B8330D-50D5-4631-96D4-D5E8D4542FAF}">
      <dgm:prSet/>
      <dgm:spPr/>
      <dgm:t>
        <a:bodyPr/>
        <a:lstStyle/>
        <a:p>
          <a:endParaRPr lang="ru-RU"/>
        </a:p>
      </dgm:t>
    </dgm:pt>
    <dgm:pt modelId="{29972B3E-9EC4-436A-BEE2-54534FA02A1F}" type="sibTrans" cxnId="{60B8330D-50D5-4631-96D4-D5E8D4542FAF}">
      <dgm:prSet/>
      <dgm:spPr/>
      <dgm:t>
        <a:bodyPr/>
        <a:lstStyle/>
        <a:p>
          <a:endParaRPr lang="ru-RU"/>
        </a:p>
      </dgm:t>
    </dgm:pt>
    <dgm:pt modelId="{86FD5BC7-DC8D-4053-A758-47763F5931A5}">
      <dgm:prSet/>
      <dgm:spPr/>
      <dgm:t>
        <a:bodyPr/>
        <a:lstStyle/>
        <a:p>
          <a:pPr rtl="0"/>
          <a:r>
            <a:rPr lang="ru-RU" dirty="0" smtClean="0"/>
            <a:t>Взрослым членам этой семье также будут нужны регулярные консультации этих специалистов, мастер-классы, советы.</a:t>
          </a:r>
          <a:endParaRPr lang="ru-RU" dirty="0"/>
        </a:p>
      </dgm:t>
    </dgm:pt>
    <dgm:pt modelId="{B5BB8F84-F703-4273-9B68-A94E7C60B015}" type="parTrans" cxnId="{164BE980-A396-4C7B-985A-5CB58A3E0451}">
      <dgm:prSet/>
      <dgm:spPr/>
      <dgm:t>
        <a:bodyPr/>
        <a:lstStyle/>
        <a:p>
          <a:endParaRPr lang="ru-RU"/>
        </a:p>
      </dgm:t>
    </dgm:pt>
    <dgm:pt modelId="{9D1F206F-2A2A-4E1B-A1B8-FE220EC1A6E6}" type="sibTrans" cxnId="{164BE980-A396-4C7B-985A-5CB58A3E0451}">
      <dgm:prSet/>
      <dgm:spPr/>
      <dgm:t>
        <a:bodyPr/>
        <a:lstStyle/>
        <a:p>
          <a:endParaRPr lang="ru-RU"/>
        </a:p>
      </dgm:t>
    </dgm:pt>
    <dgm:pt modelId="{9E92E245-D564-49AE-8518-808B2E818896}" type="pres">
      <dgm:prSet presAssocID="{279AA7F8-0B9E-40C3-878B-D1DD508DCCD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1B8209-99F1-4207-905E-3163E54E79E6}" type="pres">
      <dgm:prSet presAssocID="{86FD5BC7-DC8D-4053-A758-47763F5931A5}" presName="boxAndChildren" presStyleCnt="0"/>
      <dgm:spPr/>
    </dgm:pt>
    <dgm:pt modelId="{2289583A-7D52-4F9E-91C2-5826A87038FB}" type="pres">
      <dgm:prSet presAssocID="{86FD5BC7-DC8D-4053-A758-47763F5931A5}" presName="parentTextBox" presStyleLbl="node1" presStyleIdx="0" presStyleCnt="2"/>
      <dgm:spPr/>
      <dgm:t>
        <a:bodyPr/>
        <a:lstStyle/>
        <a:p>
          <a:endParaRPr lang="ru-RU"/>
        </a:p>
      </dgm:t>
    </dgm:pt>
    <dgm:pt modelId="{8FE9C17B-BEEC-44AA-A4A7-332521190737}" type="pres">
      <dgm:prSet presAssocID="{29972B3E-9EC4-436A-BEE2-54534FA02A1F}" presName="sp" presStyleCnt="0"/>
      <dgm:spPr/>
    </dgm:pt>
    <dgm:pt modelId="{6E1FDB9D-E582-4A1D-9259-360B32D10A18}" type="pres">
      <dgm:prSet presAssocID="{358338F8-E492-4CCF-8CAA-C71A086C2980}" presName="arrowAndChildren" presStyleCnt="0"/>
      <dgm:spPr/>
    </dgm:pt>
    <dgm:pt modelId="{4B5E6EAB-4924-4D1B-92B8-147983978902}" type="pres">
      <dgm:prSet presAssocID="{358338F8-E492-4CCF-8CAA-C71A086C2980}" presName="parentTextArrow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164BE980-A396-4C7B-985A-5CB58A3E0451}" srcId="{279AA7F8-0B9E-40C3-878B-D1DD508DCCD3}" destId="{86FD5BC7-DC8D-4053-A758-47763F5931A5}" srcOrd="1" destOrd="0" parTransId="{B5BB8F84-F703-4273-9B68-A94E7C60B015}" sibTransId="{9D1F206F-2A2A-4E1B-A1B8-FE220EC1A6E6}"/>
    <dgm:cxn modelId="{EED9EA52-F487-470F-85D2-7A6F59B78E3C}" type="presOf" srcId="{279AA7F8-0B9E-40C3-878B-D1DD508DCCD3}" destId="{9E92E245-D564-49AE-8518-808B2E818896}" srcOrd="0" destOrd="0" presId="urn:microsoft.com/office/officeart/2005/8/layout/process4"/>
    <dgm:cxn modelId="{999A868C-5F8B-4B13-810E-BACD158B04F3}" type="presOf" srcId="{358338F8-E492-4CCF-8CAA-C71A086C2980}" destId="{4B5E6EAB-4924-4D1B-92B8-147983978902}" srcOrd="0" destOrd="0" presId="urn:microsoft.com/office/officeart/2005/8/layout/process4"/>
    <dgm:cxn modelId="{8E5AE60F-9481-4A4F-80DE-16F9B2F774B5}" type="presOf" srcId="{86FD5BC7-DC8D-4053-A758-47763F5931A5}" destId="{2289583A-7D52-4F9E-91C2-5826A87038FB}" srcOrd="0" destOrd="0" presId="urn:microsoft.com/office/officeart/2005/8/layout/process4"/>
    <dgm:cxn modelId="{60B8330D-50D5-4631-96D4-D5E8D4542FAF}" srcId="{279AA7F8-0B9E-40C3-878B-D1DD508DCCD3}" destId="{358338F8-E492-4CCF-8CAA-C71A086C2980}" srcOrd="0" destOrd="0" parTransId="{65EBF8BF-D6CC-4A3E-8F51-76FF3C543625}" sibTransId="{29972B3E-9EC4-436A-BEE2-54534FA02A1F}"/>
    <dgm:cxn modelId="{A40DE796-A232-43E5-B2CE-A76D35C4D87B}" type="presParOf" srcId="{9E92E245-D564-49AE-8518-808B2E818896}" destId="{8E1B8209-99F1-4207-905E-3163E54E79E6}" srcOrd="0" destOrd="0" presId="urn:microsoft.com/office/officeart/2005/8/layout/process4"/>
    <dgm:cxn modelId="{FA05C5FD-F820-487E-8CC5-CAFFB976EB01}" type="presParOf" srcId="{8E1B8209-99F1-4207-905E-3163E54E79E6}" destId="{2289583A-7D52-4F9E-91C2-5826A87038FB}" srcOrd="0" destOrd="0" presId="urn:microsoft.com/office/officeart/2005/8/layout/process4"/>
    <dgm:cxn modelId="{C4289CC4-0EFC-45F9-B16A-57E657A3A99D}" type="presParOf" srcId="{9E92E245-D564-49AE-8518-808B2E818896}" destId="{8FE9C17B-BEEC-44AA-A4A7-332521190737}" srcOrd="1" destOrd="0" presId="urn:microsoft.com/office/officeart/2005/8/layout/process4"/>
    <dgm:cxn modelId="{381F2B46-8FD9-46E4-BAB7-7C8110A595A0}" type="presParOf" srcId="{9E92E245-D564-49AE-8518-808B2E818896}" destId="{6E1FDB9D-E582-4A1D-9259-360B32D10A18}" srcOrd="2" destOrd="0" presId="urn:microsoft.com/office/officeart/2005/8/layout/process4"/>
    <dgm:cxn modelId="{17753FBC-3989-4442-B6DA-51AC6DDE2E81}" type="presParOf" srcId="{6E1FDB9D-E582-4A1D-9259-360B32D10A18}" destId="{4B5E6EAB-4924-4D1B-92B8-147983978902}" srcOrd="0" destOrd="0" presId="urn:microsoft.com/office/officeart/2005/8/layout/process4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F1BB06-97C4-4E92-9AB8-19BCAD63F6F9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523DA0-47B9-4B3E-81FC-951D71492779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В учреждениях здравоохранения и социальной защиты - в центрах </a:t>
          </a:r>
          <a:r>
            <a:rPr lang="ru-RU" b="1" dirty="0" err="1" smtClean="0">
              <a:solidFill>
                <a:schemeClr val="bg1"/>
              </a:solidFill>
            </a:rPr>
            <a:t>кохлеарной</a:t>
          </a:r>
          <a:r>
            <a:rPr lang="ru-RU" b="1" dirty="0" smtClean="0">
              <a:solidFill>
                <a:schemeClr val="bg1"/>
              </a:solidFill>
            </a:rPr>
            <a:t> имплантации, центрах реабилитации слуха, сурдологопедических кабинетах и в различных центрах системы образования</a:t>
          </a:r>
          <a:endParaRPr lang="ru-RU" dirty="0">
            <a:solidFill>
              <a:schemeClr val="bg1"/>
            </a:solidFill>
          </a:endParaRPr>
        </a:p>
      </dgm:t>
    </dgm:pt>
    <dgm:pt modelId="{98273B75-E346-4D0A-883B-723F3141FEB4}" type="parTrans" cxnId="{F9389BA4-E432-44E6-9C4C-99946A769A65}">
      <dgm:prSet/>
      <dgm:spPr/>
      <dgm:t>
        <a:bodyPr/>
        <a:lstStyle/>
        <a:p>
          <a:endParaRPr lang="ru-RU"/>
        </a:p>
      </dgm:t>
    </dgm:pt>
    <dgm:pt modelId="{58301234-5E6E-4237-AF40-29E442E16897}" type="sibTrans" cxnId="{F9389BA4-E432-44E6-9C4C-99946A769A65}">
      <dgm:prSet/>
      <dgm:spPr/>
      <dgm:t>
        <a:bodyPr/>
        <a:lstStyle/>
        <a:p>
          <a:endParaRPr lang="ru-RU"/>
        </a:p>
      </dgm:t>
    </dgm:pt>
    <dgm:pt modelId="{4DB9AB48-8659-42F8-AB26-AF8310FC533F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В учреждениях образования - в группах кратковременного пребывания для детей с нарушениями слуха.</a:t>
          </a:r>
          <a:endParaRPr lang="ru-RU" b="1" dirty="0">
            <a:solidFill>
              <a:schemeClr val="bg1"/>
            </a:solidFill>
          </a:endParaRPr>
        </a:p>
      </dgm:t>
    </dgm:pt>
    <dgm:pt modelId="{00A6BEA3-DD78-482C-88AC-D5D8D862041A}" type="parTrans" cxnId="{51DCB95E-2450-476D-A411-9E692B5A8005}">
      <dgm:prSet/>
      <dgm:spPr/>
      <dgm:t>
        <a:bodyPr/>
        <a:lstStyle/>
        <a:p>
          <a:endParaRPr lang="ru-RU"/>
        </a:p>
      </dgm:t>
    </dgm:pt>
    <dgm:pt modelId="{3EC3C004-0694-4511-97A7-E4CFF0E5C64C}" type="sibTrans" cxnId="{51DCB95E-2450-476D-A411-9E692B5A8005}">
      <dgm:prSet/>
      <dgm:spPr/>
      <dgm:t>
        <a:bodyPr/>
        <a:lstStyle/>
        <a:p>
          <a:endParaRPr lang="ru-RU"/>
        </a:p>
      </dgm:t>
    </dgm:pt>
    <dgm:pt modelId="{7CDA85CA-CC4E-428D-B666-251C35CDF5BD}" type="pres">
      <dgm:prSet presAssocID="{36F1BB06-97C4-4E92-9AB8-19BCAD63F6F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DF25F4-A87F-4C14-86F6-9172CC2B9C62}" type="pres">
      <dgm:prSet presAssocID="{4DB9AB48-8659-42F8-AB26-AF8310FC533F}" presName="boxAndChildren" presStyleCnt="0"/>
      <dgm:spPr/>
    </dgm:pt>
    <dgm:pt modelId="{94E816EE-4750-479A-BAB9-5A380C61BE95}" type="pres">
      <dgm:prSet presAssocID="{4DB9AB48-8659-42F8-AB26-AF8310FC533F}" presName="parentTextBox" presStyleLbl="node1" presStyleIdx="0" presStyleCnt="2"/>
      <dgm:spPr/>
      <dgm:t>
        <a:bodyPr/>
        <a:lstStyle/>
        <a:p>
          <a:endParaRPr lang="ru-RU"/>
        </a:p>
      </dgm:t>
    </dgm:pt>
    <dgm:pt modelId="{60102C46-9947-4656-83BC-233648B682F2}" type="pres">
      <dgm:prSet presAssocID="{58301234-5E6E-4237-AF40-29E442E16897}" presName="sp" presStyleCnt="0"/>
      <dgm:spPr/>
    </dgm:pt>
    <dgm:pt modelId="{AC12F19A-73FA-4E88-8ED5-4319B042C470}" type="pres">
      <dgm:prSet presAssocID="{26523DA0-47B9-4B3E-81FC-951D71492779}" presName="arrowAndChildren" presStyleCnt="0"/>
      <dgm:spPr/>
    </dgm:pt>
    <dgm:pt modelId="{37E58AEE-E3C8-448E-BDEB-55D57C67F333}" type="pres">
      <dgm:prSet presAssocID="{26523DA0-47B9-4B3E-81FC-951D71492779}" presName="parentTextArrow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51DCB95E-2450-476D-A411-9E692B5A8005}" srcId="{36F1BB06-97C4-4E92-9AB8-19BCAD63F6F9}" destId="{4DB9AB48-8659-42F8-AB26-AF8310FC533F}" srcOrd="1" destOrd="0" parTransId="{00A6BEA3-DD78-482C-88AC-D5D8D862041A}" sibTransId="{3EC3C004-0694-4511-97A7-E4CFF0E5C64C}"/>
    <dgm:cxn modelId="{2E9311B2-E68C-49F8-AC7D-5FA793E20E66}" type="presOf" srcId="{4DB9AB48-8659-42F8-AB26-AF8310FC533F}" destId="{94E816EE-4750-479A-BAB9-5A380C61BE95}" srcOrd="0" destOrd="0" presId="urn:microsoft.com/office/officeart/2005/8/layout/process4"/>
    <dgm:cxn modelId="{F9389BA4-E432-44E6-9C4C-99946A769A65}" srcId="{36F1BB06-97C4-4E92-9AB8-19BCAD63F6F9}" destId="{26523DA0-47B9-4B3E-81FC-951D71492779}" srcOrd="0" destOrd="0" parTransId="{98273B75-E346-4D0A-883B-723F3141FEB4}" sibTransId="{58301234-5E6E-4237-AF40-29E442E16897}"/>
    <dgm:cxn modelId="{1ADAEE9D-2C97-4C22-BC48-CA83866F11E1}" type="presOf" srcId="{26523DA0-47B9-4B3E-81FC-951D71492779}" destId="{37E58AEE-E3C8-448E-BDEB-55D57C67F333}" srcOrd="0" destOrd="0" presId="urn:microsoft.com/office/officeart/2005/8/layout/process4"/>
    <dgm:cxn modelId="{173E3A76-10C1-49FE-BC0C-D13617682E27}" type="presOf" srcId="{36F1BB06-97C4-4E92-9AB8-19BCAD63F6F9}" destId="{7CDA85CA-CC4E-428D-B666-251C35CDF5BD}" srcOrd="0" destOrd="0" presId="urn:microsoft.com/office/officeart/2005/8/layout/process4"/>
    <dgm:cxn modelId="{36780606-C70F-4345-9E30-7DBC6425AB43}" type="presParOf" srcId="{7CDA85CA-CC4E-428D-B666-251C35CDF5BD}" destId="{39DF25F4-A87F-4C14-86F6-9172CC2B9C62}" srcOrd="0" destOrd="0" presId="urn:microsoft.com/office/officeart/2005/8/layout/process4"/>
    <dgm:cxn modelId="{C12E4BFE-9DCA-42C2-B449-020AA10311F3}" type="presParOf" srcId="{39DF25F4-A87F-4C14-86F6-9172CC2B9C62}" destId="{94E816EE-4750-479A-BAB9-5A380C61BE95}" srcOrd="0" destOrd="0" presId="urn:microsoft.com/office/officeart/2005/8/layout/process4"/>
    <dgm:cxn modelId="{C8DB3E18-EC9B-495E-8552-FD00F1E649E6}" type="presParOf" srcId="{7CDA85CA-CC4E-428D-B666-251C35CDF5BD}" destId="{60102C46-9947-4656-83BC-233648B682F2}" srcOrd="1" destOrd="0" presId="urn:microsoft.com/office/officeart/2005/8/layout/process4"/>
    <dgm:cxn modelId="{3EBE2F50-487E-4E80-B85B-48499A8AA139}" type="presParOf" srcId="{7CDA85CA-CC4E-428D-B666-251C35CDF5BD}" destId="{AC12F19A-73FA-4E88-8ED5-4319B042C470}" srcOrd="2" destOrd="0" presId="urn:microsoft.com/office/officeart/2005/8/layout/process4"/>
    <dgm:cxn modelId="{20B0D264-CEE9-4824-B789-7DBC72265EDC}" type="presParOf" srcId="{AC12F19A-73FA-4E88-8ED5-4319B042C470}" destId="{37E58AEE-E3C8-448E-BDEB-55D57C67F333}" srcOrd="0" destOrd="0" presId="urn:microsoft.com/office/officeart/2005/8/layout/process4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8BEF14-C8B6-4DCD-9676-CF7D83BEC90B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A9D554-11E1-4739-9DD5-F8702B472EBF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- обучение и воспитание детей с КИ на всех этапах реабилитации в группах для глухих детей</a:t>
          </a:r>
          <a:endParaRPr lang="ru-RU" b="1" dirty="0">
            <a:solidFill>
              <a:schemeClr val="bg1"/>
            </a:solidFill>
          </a:endParaRPr>
        </a:p>
      </dgm:t>
    </dgm:pt>
    <dgm:pt modelId="{B65F23F9-F8A9-4E78-8EC8-04D70FE4A9C4}" type="parTrans" cxnId="{2F3B5E57-BA1D-414B-813B-52C520B96B63}">
      <dgm:prSet/>
      <dgm:spPr/>
      <dgm:t>
        <a:bodyPr/>
        <a:lstStyle/>
        <a:p>
          <a:endParaRPr lang="ru-RU"/>
        </a:p>
      </dgm:t>
    </dgm:pt>
    <dgm:pt modelId="{5738B3E1-B351-4667-BAAD-AB5FD5A58CEA}" type="sibTrans" cxnId="{2F3B5E57-BA1D-414B-813B-52C520B96B63}">
      <dgm:prSet/>
      <dgm:spPr/>
      <dgm:t>
        <a:bodyPr/>
        <a:lstStyle/>
        <a:p>
          <a:endParaRPr lang="ru-RU"/>
        </a:p>
      </dgm:t>
    </dgm:pt>
    <dgm:pt modelId="{79BB5462-E9E5-4E16-A4C7-903B223DF5AA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- обучение и воспитание детей с КИ в группах для слабослышащих детей в условиях ДОУ компенсирующего вида, т.к. в этих условиях невозможно осуществлять их интеграцию со слышащими детьми</a:t>
          </a:r>
          <a:endParaRPr lang="ru-RU" b="1" dirty="0">
            <a:solidFill>
              <a:schemeClr val="bg1"/>
            </a:solidFill>
          </a:endParaRPr>
        </a:p>
      </dgm:t>
    </dgm:pt>
    <dgm:pt modelId="{224AA46C-1D63-49F8-AECD-4D5ADE64D7A3}" type="parTrans" cxnId="{85355FA4-CC70-4FE9-A50F-FB929C258913}">
      <dgm:prSet/>
      <dgm:spPr/>
      <dgm:t>
        <a:bodyPr/>
        <a:lstStyle/>
        <a:p>
          <a:endParaRPr lang="ru-RU"/>
        </a:p>
      </dgm:t>
    </dgm:pt>
    <dgm:pt modelId="{A0DFCCA3-DD14-4A66-9261-326564E73162}" type="sibTrans" cxnId="{85355FA4-CC70-4FE9-A50F-FB929C258913}">
      <dgm:prSet/>
      <dgm:spPr/>
      <dgm:t>
        <a:bodyPr/>
        <a:lstStyle/>
        <a:p>
          <a:endParaRPr lang="ru-RU"/>
        </a:p>
      </dgm:t>
    </dgm:pt>
    <dgm:pt modelId="{BB948B95-5123-4614-BEC2-C493751E46BE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- обучение и воспитание детей с КИ в группах, где все дети являются пользователями </a:t>
          </a:r>
          <a:r>
            <a:rPr lang="ru-RU" b="1" dirty="0" err="1" smtClean="0">
              <a:solidFill>
                <a:schemeClr val="bg1"/>
              </a:solidFill>
            </a:rPr>
            <a:t>кохлеарными</a:t>
          </a:r>
          <a:r>
            <a:rPr lang="ru-RU" b="1" dirty="0" smtClean="0">
              <a:solidFill>
                <a:schemeClr val="bg1"/>
              </a:solidFill>
            </a:rPr>
            <a:t> </a:t>
          </a:r>
          <a:r>
            <a:rPr lang="ru-RU" b="1" dirty="0" err="1" smtClean="0">
              <a:solidFill>
                <a:schemeClr val="bg1"/>
              </a:solidFill>
            </a:rPr>
            <a:t>имплантами</a:t>
          </a:r>
          <a:r>
            <a:rPr lang="ru-RU" b="1" dirty="0" smtClean="0">
              <a:solidFill>
                <a:schemeClr val="bg1"/>
              </a:solidFill>
            </a:rPr>
            <a:t>  в условиях ДОУ компенсирующего вида (по той же причине)</a:t>
          </a:r>
          <a:endParaRPr lang="ru-RU" b="1" dirty="0">
            <a:solidFill>
              <a:schemeClr val="bg1"/>
            </a:solidFill>
          </a:endParaRPr>
        </a:p>
      </dgm:t>
    </dgm:pt>
    <dgm:pt modelId="{0E0D4E0B-ED35-4529-B538-0A743C97FC56}" type="parTrans" cxnId="{BC470CF9-9E31-4279-8C8A-6250D57EF3BF}">
      <dgm:prSet/>
      <dgm:spPr/>
      <dgm:t>
        <a:bodyPr/>
        <a:lstStyle/>
        <a:p>
          <a:endParaRPr lang="ru-RU"/>
        </a:p>
      </dgm:t>
    </dgm:pt>
    <dgm:pt modelId="{30324460-2722-4ADC-B31C-126311322768}" type="sibTrans" cxnId="{BC470CF9-9E31-4279-8C8A-6250D57EF3BF}">
      <dgm:prSet/>
      <dgm:spPr/>
      <dgm:t>
        <a:bodyPr/>
        <a:lstStyle/>
        <a:p>
          <a:endParaRPr lang="ru-RU"/>
        </a:p>
      </dgm:t>
    </dgm:pt>
    <dgm:pt modelId="{CB6C4940-B580-453C-BFF4-575895B8C32E}" type="pres">
      <dgm:prSet presAssocID="{888BEF14-C8B6-4DCD-9676-CF7D83BEC90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BE6ED4-3503-45AF-B2FF-0AF67382B7BB}" type="pres">
      <dgm:prSet presAssocID="{BB948B95-5123-4614-BEC2-C493751E46BE}" presName="boxAndChildren" presStyleCnt="0"/>
      <dgm:spPr/>
    </dgm:pt>
    <dgm:pt modelId="{F7AE6DE8-6D04-4F6E-AFC6-25C3DD9610A8}" type="pres">
      <dgm:prSet presAssocID="{BB948B95-5123-4614-BEC2-C493751E46BE}" presName="parentTextBox" presStyleLbl="node1" presStyleIdx="0" presStyleCnt="3"/>
      <dgm:spPr/>
      <dgm:t>
        <a:bodyPr/>
        <a:lstStyle/>
        <a:p>
          <a:endParaRPr lang="ru-RU"/>
        </a:p>
      </dgm:t>
    </dgm:pt>
    <dgm:pt modelId="{6A89C83C-7BB5-4681-9040-494AAFE47533}" type="pres">
      <dgm:prSet presAssocID="{A0DFCCA3-DD14-4A66-9261-326564E73162}" presName="sp" presStyleCnt="0"/>
      <dgm:spPr/>
    </dgm:pt>
    <dgm:pt modelId="{789C54BD-C57C-4723-9134-0159420ECCE4}" type="pres">
      <dgm:prSet presAssocID="{79BB5462-E9E5-4E16-A4C7-903B223DF5AA}" presName="arrowAndChildren" presStyleCnt="0"/>
      <dgm:spPr/>
    </dgm:pt>
    <dgm:pt modelId="{32FA61A5-CF63-4C57-BB75-E3D0FCC53BCF}" type="pres">
      <dgm:prSet presAssocID="{79BB5462-E9E5-4E16-A4C7-903B223DF5AA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C39520BF-8E90-4B8F-9552-D1359CC8798E}" type="pres">
      <dgm:prSet presAssocID="{5738B3E1-B351-4667-BAAD-AB5FD5A58CEA}" presName="sp" presStyleCnt="0"/>
      <dgm:spPr/>
    </dgm:pt>
    <dgm:pt modelId="{FD2CFBD0-05CF-49C0-BDB7-9ADE616941B7}" type="pres">
      <dgm:prSet presAssocID="{97A9D554-11E1-4739-9DD5-F8702B472EBF}" presName="arrowAndChildren" presStyleCnt="0"/>
      <dgm:spPr/>
    </dgm:pt>
    <dgm:pt modelId="{3F4247CA-968A-4D7A-A37A-A1AAB7D6DFA6}" type="pres">
      <dgm:prSet presAssocID="{97A9D554-11E1-4739-9DD5-F8702B472EBF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64DE6CCA-22E0-4A35-906A-7D33EFBF2E4C}" type="presOf" srcId="{BB948B95-5123-4614-BEC2-C493751E46BE}" destId="{F7AE6DE8-6D04-4F6E-AFC6-25C3DD9610A8}" srcOrd="0" destOrd="0" presId="urn:microsoft.com/office/officeart/2005/8/layout/process4"/>
    <dgm:cxn modelId="{34766A79-80E4-464B-AADF-41A88C3F3DC4}" type="presOf" srcId="{79BB5462-E9E5-4E16-A4C7-903B223DF5AA}" destId="{32FA61A5-CF63-4C57-BB75-E3D0FCC53BCF}" srcOrd="0" destOrd="0" presId="urn:microsoft.com/office/officeart/2005/8/layout/process4"/>
    <dgm:cxn modelId="{2F3B5E57-BA1D-414B-813B-52C520B96B63}" srcId="{888BEF14-C8B6-4DCD-9676-CF7D83BEC90B}" destId="{97A9D554-11E1-4739-9DD5-F8702B472EBF}" srcOrd="0" destOrd="0" parTransId="{B65F23F9-F8A9-4E78-8EC8-04D70FE4A9C4}" sibTransId="{5738B3E1-B351-4667-BAAD-AB5FD5A58CEA}"/>
    <dgm:cxn modelId="{85355FA4-CC70-4FE9-A50F-FB929C258913}" srcId="{888BEF14-C8B6-4DCD-9676-CF7D83BEC90B}" destId="{79BB5462-E9E5-4E16-A4C7-903B223DF5AA}" srcOrd="1" destOrd="0" parTransId="{224AA46C-1D63-49F8-AECD-4D5ADE64D7A3}" sibTransId="{A0DFCCA3-DD14-4A66-9261-326564E73162}"/>
    <dgm:cxn modelId="{FC6FC100-C990-4117-80E4-5EC0C81F97FB}" type="presOf" srcId="{888BEF14-C8B6-4DCD-9676-CF7D83BEC90B}" destId="{CB6C4940-B580-453C-BFF4-575895B8C32E}" srcOrd="0" destOrd="0" presId="urn:microsoft.com/office/officeart/2005/8/layout/process4"/>
    <dgm:cxn modelId="{EBE72A9E-76F4-4605-A293-75488FF6B303}" type="presOf" srcId="{97A9D554-11E1-4739-9DD5-F8702B472EBF}" destId="{3F4247CA-968A-4D7A-A37A-A1AAB7D6DFA6}" srcOrd="0" destOrd="0" presId="urn:microsoft.com/office/officeart/2005/8/layout/process4"/>
    <dgm:cxn modelId="{BC470CF9-9E31-4279-8C8A-6250D57EF3BF}" srcId="{888BEF14-C8B6-4DCD-9676-CF7D83BEC90B}" destId="{BB948B95-5123-4614-BEC2-C493751E46BE}" srcOrd="2" destOrd="0" parTransId="{0E0D4E0B-ED35-4529-B538-0A743C97FC56}" sibTransId="{30324460-2722-4ADC-B31C-126311322768}"/>
    <dgm:cxn modelId="{04DF85FC-CE77-4F10-AEDE-005BB7F01776}" type="presParOf" srcId="{CB6C4940-B580-453C-BFF4-575895B8C32E}" destId="{05BE6ED4-3503-45AF-B2FF-0AF67382B7BB}" srcOrd="0" destOrd="0" presId="urn:microsoft.com/office/officeart/2005/8/layout/process4"/>
    <dgm:cxn modelId="{EABE0E31-2949-4DBB-B143-3E0BF062964C}" type="presParOf" srcId="{05BE6ED4-3503-45AF-B2FF-0AF67382B7BB}" destId="{F7AE6DE8-6D04-4F6E-AFC6-25C3DD9610A8}" srcOrd="0" destOrd="0" presId="urn:microsoft.com/office/officeart/2005/8/layout/process4"/>
    <dgm:cxn modelId="{3E119F6F-40AD-434B-B679-CA194B7D9181}" type="presParOf" srcId="{CB6C4940-B580-453C-BFF4-575895B8C32E}" destId="{6A89C83C-7BB5-4681-9040-494AAFE47533}" srcOrd="1" destOrd="0" presId="urn:microsoft.com/office/officeart/2005/8/layout/process4"/>
    <dgm:cxn modelId="{1B9A6D50-F65E-4F56-81BC-4A93EFBD8D10}" type="presParOf" srcId="{CB6C4940-B580-453C-BFF4-575895B8C32E}" destId="{789C54BD-C57C-4723-9134-0159420ECCE4}" srcOrd="2" destOrd="0" presId="urn:microsoft.com/office/officeart/2005/8/layout/process4"/>
    <dgm:cxn modelId="{106076ED-4DF2-4340-A065-B0D02305158B}" type="presParOf" srcId="{789C54BD-C57C-4723-9134-0159420ECCE4}" destId="{32FA61A5-CF63-4C57-BB75-E3D0FCC53BCF}" srcOrd="0" destOrd="0" presId="urn:microsoft.com/office/officeart/2005/8/layout/process4"/>
    <dgm:cxn modelId="{E65D71CA-B5A0-4DCF-9773-37B1B45D23B9}" type="presParOf" srcId="{CB6C4940-B580-453C-BFF4-575895B8C32E}" destId="{C39520BF-8E90-4B8F-9552-D1359CC8798E}" srcOrd="3" destOrd="0" presId="urn:microsoft.com/office/officeart/2005/8/layout/process4"/>
    <dgm:cxn modelId="{3D763E5A-E565-4A5E-B17C-D30D2063D460}" type="presParOf" srcId="{CB6C4940-B580-453C-BFF4-575895B8C32E}" destId="{FD2CFBD0-05CF-49C0-BDB7-9ADE616941B7}" srcOrd="4" destOrd="0" presId="urn:microsoft.com/office/officeart/2005/8/layout/process4"/>
    <dgm:cxn modelId="{DB38D0B3-136E-45F2-B1A0-D10F96595973}" type="presParOf" srcId="{FD2CFBD0-05CF-49C0-BDB7-9ADE616941B7}" destId="{3F4247CA-968A-4D7A-A37A-A1AAB7D6DFA6}" srcOrd="0" destOrd="0" presId="urn:microsoft.com/office/officeart/2005/8/layout/process4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555E3F6-06AC-4037-A483-4B0CFA4A828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F7CBAA-BF5F-4176-B7AD-6FEA9EDB7A1B}">
      <dgm:prSet custT="1"/>
      <dgm:spPr/>
      <dgm:t>
        <a:bodyPr/>
        <a:lstStyle/>
        <a:p>
          <a:pPr rtl="0"/>
          <a:r>
            <a:rPr lang="ru-RU" sz="2800" b="1" i="1" u="sng" baseline="0" dirty="0" smtClean="0">
              <a:solidFill>
                <a:schemeClr val="bg1"/>
              </a:solidFill>
            </a:rPr>
            <a:t>Общеобразовательная среда:</a:t>
          </a:r>
        </a:p>
        <a:p>
          <a:pPr rtl="0"/>
          <a:r>
            <a:rPr lang="ru-RU" sz="2800" b="1" baseline="0" dirty="0" smtClean="0">
              <a:solidFill>
                <a:schemeClr val="bg1"/>
              </a:solidFill>
            </a:rPr>
            <a:t>1. Дошкольникам с КИ  с высоким уровнем психофизического развития </a:t>
          </a:r>
        </a:p>
        <a:p>
          <a:pPr rtl="0"/>
          <a:r>
            <a:rPr lang="ru-RU" sz="2800" b="1" baseline="0" dirty="0" smtClean="0">
              <a:solidFill>
                <a:schemeClr val="bg1"/>
              </a:solidFill>
            </a:rPr>
            <a:t>2. Детям раннего возраста без дополнительных нарушений, которым  операция проведена до 2-х лет</a:t>
          </a:r>
          <a:endParaRPr lang="ru-RU" sz="2800" b="1" baseline="0" dirty="0">
            <a:solidFill>
              <a:schemeClr val="bg1"/>
            </a:solidFill>
          </a:endParaRPr>
        </a:p>
      </dgm:t>
    </dgm:pt>
    <dgm:pt modelId="{233FB15A-7EF5-4ABC-B65F-F0EB77577EA5}" type="parTrans" cxnId="{26D802E8-0E5F-4731-B856-4589E44D2AD1}">
      <dgm:prSet/>
      <dgm:spPr/>
      <dgm:t>
        <a:bodyPr/>
        <a:lstStyle/>
        <a:p>
          <a:endParaRPr lang="ru-RU"/>
        </a:p>
      </dgm:t>
    </dgm:pt>
    <dgm:pt modelId="{2223D4B0-7C5C-443A-A1F5-5C74DA8541B2}" type="sibTrans" cxnId="{26D802E8-0E5F-4731-B856-4589E44D2AD1}">
      <dgm:prSet/>
      <dgm:spPr/>
      <dgm:t>
        <a:bodyPr/>
        <a:lstStyle/>
        <a:p>
          <a:endParaRPr lang="ru-RU"/>
        </a:p>
      </dgm:t>
    </dgm:pt>
    <dgm:pt modelId="{3A00B5C3-AFF0-4F50-A087-19C9B961E31C}" type="pres">
      <dgm:prSet presAssocID="{F555E3F6-06AC-4037-A483-4B0CFA4A828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106021-C837-42BF-A236-C7F0CB3007FA}" type="pres">
      <dgm:prSet presAssocID="{BDF7CBAA-BF5F-4176-B7AD-6FEA9EDB7A1B}" presName="parTxOnly" presStyleLbl="node1" presStyleIdx="0" presStyleCnt="1" custScaleY="2974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F034FB-F717-44AE-BD2A-04C769273843}" type="presOf" srcId="{F555E3F6-06AC-4037-A483-4B0CFA4A8282}" destId="{3A00B5C3-AFF0-4F50-A087-19C9B961E31C}" srcOrd="0" destOrd="0" presId="urn:microsoft.com/office/officeart/2005/8/layout/chevron1"/>
    <dgm:cxn modelId="{FA4B95CB-F166-462B-9739-414373750C18}" type="presOf" srcId="{BDF7CBAA-BF5F-4176-B7AD-6FEA9EDB7A1B}" destId="{F6106021-C837-42BF-A236-C7F0CB3007FA}" srcOrd="0" destOrd="0" presId="urn:microsoft.com/office/officeart/2005/8/layout/chevron1"/>
    <dgm:cxn modelId="{26D802E8-0E5F-4731-B856-4589E44D2AD1}" srcId="{F555E3F6-06AC-4037-A483-4B0CFA4A8282}" destId="{BDF7CBAA-BF5F-4176-B7AD-6FEA9EDB7A1B}" srcOrd="0" destOrd="0" parTransId="{233FB15A-7EF5-4ABC-B65F-F0EB77577EA5}" sibTransId="{2223D4B0-7C5C-443A-A1F5-5C74DA8541B2}"/>
    <dgm:cxn modelId="{9C02036A-AFA6-4EEE-8C46-6C451E7B79BD}" type="presParOf" srcId="{3A00B5C3-AFF0-4F50-A087-19C9B961E31C}" destId="{F6106021-C837-42BF-A236-C7F0CB3007FA}" srcOrd="0" destOrd="0" presId="urn:microsoft.com/office/officeart/2005/8/layout/chevron1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8E7F475-0F8D-457C-AE17-E904D72680A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6EEAFE-C721-42C8-9A37-5289E9C44DC8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не смогут сразу включиться в общеразвивающее пространство массовых групп ДОУ, также здесь нет специальной реабилитационной поддержки </a:t>
          </a:r>
          <a:endParaRPr lang="ru-RU" b="1" dirty="0">
            <a:solidFill>
              <a:schemeClr val="bg1"/>
            </a:solidFill>
          </a:endParaRPr>
        </a:p>
      </dgm:t>
    </dgm:pt>
    <dgm:pt modelId="{586978CA-A5CE-4F28-ADCD-36C1D163569B}" type="parTrans" cxnId="{D9C3F5FA-8D85-4A2B-A7C8-430370D08DB5}">
      <dgm:prSet/>
      <dgm:spPr/>
      <dgm:t>
        <a:bodyPr/>
        <a:lstStyle/>
        <a:p>
          <a:endParaRPr lang="ru-RU"/>
        </a:p>
      </dgm:t>
    </dgm:pt>
    <dgm:pt modelId="{FE1A8E39-8B88-48F3-9A91-4245F4624734}" type="sibTrans" cxnId="{D9C3F5FA-8D85-4A2B-A7C8-430370D08DB5}">
      <dgm:prSet/>
      <dgm:spPr/>
      <dgm:t>
        <a:bodyPr/>
        <a:lstStyle/>
        <a:p>
          <a:endParaRPr lang="ru-RU"/>
        </a:p>
      </dgm:t>
    </dgm:pt>
    <dgm:pt modelId="{5E999B32-B0C9-4D7E-BCE9-BE0D41B6FD29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оставаться в группах для глухих и слабослышащих детей, пользующихся индивидуальными слуховыми аппаратами, им не рекомендуется </a:t>
          </a:r>
          <a:endParaRPr lang="ru-RU" b="1" dirty="0">
            <a:solidFill>
              <a:schemeClr val="bg1"/>
            </a:solidFill>
          </a:endParaRPr>
        </a:p>
      </dgm:t>
    </dgm:pt>
    <dgm:pt modelId="{65D809A0-5F79-4D3C-882C-0BD795712EA3}" type="parTrans" cxnId="{189F2BF9-648B-4BEC-8BD0-ED82A44B13B4}">
      <dgm:prSet/>
      <dgm:spPr/>
      <dgm:t>
        <a:bodyPr/>
        <a:lstStyle/>
        <a:p>
          <a:endParaRPr lang="ru-RU"/>
        </a:p>
      </dgm:t>
    </dgm:pt>
    <dgm:pt modelId="{72CD258A-442A-46D4-AD43-20113D959097}" type="sibTrans" cxnId="{189F2BF9-648B-4BEC-8BD0-ED82A44B13B4}">
      <dgm:prSet/>
      <dgm:spPr/>
      <dgm:t>
        <a:bodyPr/>
        <a:lstStyle/>
        <a:p>
          <a:endParaRPr lang="ru-RU"/>
        </a:p>
      </dgm:t>
    </dgm:pt>
    <dgm:pt modelId="{79190F80-304F-45B7-80DF-BB45A4CFD89E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в группах комбинированной направленности (рекомендации ИПК)</a:t>
          </a:r>
          <a:endParaRPr lang="ru-RU" b="1" dirty="0">
            <a:solidFill>
              <a:schemeClr val="bg1"/>
            </a:solidFill>
          </a:endParaRPr>
        </a:p>
      </dgm:t>
    </dgm:pt>
    <dgm:pt modelId="{5BDC5D88-0E0E-47D7-A6C9-896ED5A53FE3}" type="parTrans" cxnId="{C1125281-2587-4829-90D5-FF6BD5B2F561}">
      <dgm:prSet/>
      <dgm:spPr/>
      <dgm:t>
        <a:bodyPr/>
        <a:lstStyle/>
        <a:p>
          <a:endParaRPr lang="ru-RU"/>
        </a:p>
      </dgm:t>
    </dgm:pt>
    <dgm:pt modelId="{A8362EEA-AEF0-415E-AFD7-6235A39FF7D5}" type="sibTrans" cxnId="{C1125281-2587-4829-90D5-FF6BD5B2F561}">
      <dgm:prSet/>
      <dgm:spPr/>
      <dgm:t>
        <a:bodyPr/>
        <a:lstStyle/>
        <a:p>
          <a:endParaRPr lang="ru-RU"/>
        </a:p>
      </dgm:t>
    </dgm:pt>
    <dgm:pt modelId="{8D66C8B6-B76E-4466-A2B0-33F9171FDA04}" type="pres">
      <dgm:prSet presAssocID="{68E7F475-0F8D-457C-AE17-E904D72680A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A33291F-53E5-4B94-8D87-248CA7D811C2}" type="pres">
      <dgm:prSet presAssocID="{68E7F475-0F8D-457C-AE17-E904D72680AE}" presName="Name1" presStyleCnt="0"/>
      <dgm:spPr/>
    </dgm:pt>
    <dgm:pt modelId="{A83710BE-B45A-4347-B7DC-56AA646D6AD6}" type="pres">
      <dgm:prSet presAssocID="{68E7F475-0F8D-457C-AE17-E904D72680AE}" presName="cycle" presStyleCnt="0"/>
      <dgm:spPr/>
    </dgm:pt>
    <dgm:pt modelId="{610084CA-73FD-43F1-B420-6BF4A9213C10}" type="pres">
      <dgm:prSet presAssocID="{68E7F475-0F8D-457C-AE17-E904D72680AE}" presName="srcNode" presStyleLbl="node1" presStyleIdx="0" presStyleCnt="3"/>
      <dgm:spPr/>
    </dgm:pt>
    <dgm:pt modelId="{38625428-DAA6-4946-BC70-222BC0BF44C7}" type="pres">
      <dgm:prSet presAssocID="{68E7F475-0F8D-457C-AE17-E904D72680AE}" presName="conn" presStyleLbl="parChTrans1D2" presStyleIdx="0" presStyleCnt="1"/>
      <dgm:spPr/>
      <dgm:t>
        <a:bodyPr/>
        <a:lstStyle/>
        <a:p>
          <a:endParaRPr lang="ru-RU"/>
        </a:p>
      </dgm:t>
    </dgm:pt>
    <dgm:pt modelId="{BC6DDDF8-D0E5-4743-80B0-406ACBBF152B}" type="pres">
      <dgm:prSet presAssocID="{68E7F475-0F8D-457C-AE17-E904D72680AE}" presName="extraNode" presStyleLbl="node1" presStyleIdx="0" presStyleCnt="3"/>
      <dgm:spPr/>
    </dgm:pt>
    <dgm:pt modelId="{1F108915-2399-460B-9803-58728A6DF836}" type="pres">
      <dgm:prSet presAssocID="{68E7F475-0F8D-457C-AE17-E904D72680AE}" presName="dstNode" presStyleLbl="node1" presStyleIdx="0" presStyleCnt="3"/>
      <dgm:spPr/>
    </dgm:pt>
    <dgm:pt modelId="{A63CDBF1-312A-4918-A885-87AD61EE285E}" type="pres">
      <dgm:prSet presAssocID="{A36EEAFE-C721-42C8-9A37-5289E9C44DC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CE1701-6289-4900-A612-675D8D6EC41D}" type="pres">
      <dgm:prSet presAssocID="{A36EEAFE-C721-42C8-9A37-5289E9C44DC8}" presName="accent_1" presStyleCnt="0"/>
      <dgm:spPr/>
    </dgm:pt>
    <dgm:pt modelId="{E5280932-F435-44AB-B025-58454E7633F3}" type="pres">
      <dgm:prSet presAssocID="{A36EEAFE-C721-42C8-9A37-5289E9C44DC8}" presName="accentRepeatNode" presStyleLbl="solidFgAcc1" presStyleIdx="0" presStyleCnt="3"/>
      <dgm:spPr/>
    </dgm:pt>
    <dgm:pt modelId="{7098DAEF-F196-4CEC-905D-48837C3BD154}" type="pres">
      <dgm:prSet presAssocID="{5E999B32-B0C9-4D7E-BCE9-BE0D41B6FD2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E88CD-B90C-46A2-88DD-A7AA379C65EC}" type="pres">
      <dgm:prSet presAssocID="{5E999B32-B0C9-4D7E-BCE9-BE0D41B6FD29}" presName="accent_2" presStyleCnt="0"/>
      <dgm:spPr/>
    </dgm:pt>
    <dgm:pt modelId="{DD50E53A-5034-419A-8972-E7A0B6A86E01}" type="pres">
      <dgm:prSet presAssocID="{5E999B32-B0C9-4D7E-BCE9-BE0D41B6FD29}" presName="accentRepeatNode" presStyleLbl="solidFgAcc1" presStyleIdx="1" presStyleCnt="3"/>
      <dgm:spPr/>
    </dgm:pt>
    <dgm:pt modelId="{A2F42CE5-DA1E-417B-AD78-41C4330FAA66}" type="pres">
      <dgm:prSet presAssocID="{79190F80-304F-45B7-80DF-BB45A4CFD89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5AACCD-CA8F-4984-A7AA-46BDF00A1E8B}" type="pres">
      <dgm:prSet presAssocID="{79190F80-304F-45B7-80DF-BB45A4CFD89E}" presName="accent_3" presStyleCnt="0"/>
      <dgm:spPr/>
    </dgm:pt>
    <dgm:pt modelId="{522C19DE-2600-4822-A499-E0C5E2AE7A09}" type="pres">
      <dgm:prSet presAssocID="{79190F80-304F-45B7-80DF-BB45A4CFD89E}" presName="accentRepeatNode" presStyleLbl="solidFgAcc1" presStyleIdx="2" presStyleCnt="3"/>
      <dgm:spPr/>
    </dgm:pt>
  </dgm:ptLst>
  <dgm:cxnLst>
    <dgm:cxn modelId="{C4155EF1-F916-49C2-86DB-5067245B8745}" type="presOf" srcId="{FE1A8E39-8B88-48F3-9A91-4245F4624734}" destId="{38625428-DAA6-4946-BC70-222BC0BF44C7}" srcOrd="0" destOrd="0" presId="urn:microsoft.com/office/officeart/2008/layout/VerticalCurvedList"/>
    <dgm:cxn modelId="{3F2EB7AB-A33B-4C51-B7A2-9C453945FCD9}" type="presOf" srcId="{5E999B32-B0C9-4D7E-BCE9-BE0D41B6FD29}" destId="{7098DAEF-F196-4CEC-905D-48837C3BD154}" srcOrd="0" destOrd="0" presId="urn:microsoft.com/office/officeart/2008/layout/VerticalCurvedList"/>
    <dgm:cxn modelId="{CBF71E94-E929-478B-8DEF-D2584B57AD65}" type="presOf" srcId="{68E7F475-0F8D-457C-AE17-E904D72680AE}" destId="{8D66C8B6-B76E-4466-A2B0-33F9171FDA04}" srcOrd="0" destOrd="0" presId="urn:microsoft.com/office/officeart/2008/layout/VerticalCurvedList"/>
    <dgm:cxn modelId="{EFB558DA-675A-43B5-9943-D9299E8F0609}" type="presOf" srcId="{79190F80-304F-45B7-80DF-BB45A4CFD89E}" destId="{A2F42CE5-DA1E-417B-AD78-41C4330FAA66}" srcOrd="0" destOrd="0" presId="urn:microsoft.com/office/officeart/2008/layout/VerticalCurvedList"/>
    <dgm:cxn modelId="{1FF9F992-1D88-43FC-B2F2-08D3016F6788}" type="presOf" srcId="{A36EEAFE-C721-42C8-9A37-5289E9C44DC8}" destId="{A63CDBF1-312A-4918-A885-87AD61EE285E}" srcOrd="0" destOrd="0" presId="urn:microsoft.com/office/officeart/2008/layout/VerticalCurvedList"/>
    <dgm:cxn modelId="{189F2BF9-648B-4BEC-8BD0-ED82A44B13B4}" srcId="{68E7F475-0F8D-457C-AE17-E904D72680AE}" destId="{5E999B32-B0C9-4D7E-BCE9-BE0D41B6FD29}" srcOrd="1" destOrd="0" parTransId="{65D809A0-5F79-4D3C-882C-0BD795712EA3}" sibTransId="{72CD258A-442A-46D4-AD43-20113D959097}"/>
    <dgm:cxn modelId="{D9C3F5FA-8D85-4A2B-A7C8-430370D08DB5}" srcId="{68E7F475-0F8D-457C-AE17-E904D72680AE}" destId="{A36EEAFE-C721-42C8-9A37-5289E9C44DC8}" srcOrd="0" destOrd="0" parTransId="{586978CA-A5CE-4F28-ADCD-36C1D163569B}" sibTransId="{FE1A8E39-8B88-48F3-9A91-4245F4624734}"/>
    <dgm:cxn modelId="{C1125281-2587-4829-90D5-FF6BD5B2F561}" srcId="{68E7F475-0F8D-457C-AE17-E904D72680AE}" destId="{79190F80-304F-45B7-80DF-BB45A4CFD89E}" srcOrd="2" destOrd="0" parTransId="{5BDC5D88-0E0E-47D7-A6C9-896ED5A53FE3}" sibTransId="{A8362EEA-AEF0-415E-AFD7-6235A39FF7D5}"/>
    <dgm:cxn modelId="{EE01CBD3-6944-49C2-9706-01373A9AD709}" type="presParOf" srcId="{8D66C8B6-B76E-4466-A2B0-33F9171FDA04}" destId="{5A33291F-53E5-4B94-8D87-248CA7D811C2}" srcOrd="0" destOrd="0" presId="urn:microsoft.com/office/officeart/2008/layout/VerticalCurvedList"/>
    <dgm:cxn modelId="{5ED50718-5CDC-4C70-A5AD-A59ADBA7029B}" type="presParOf" srcId="{5A33291F-53E5-4B94-8D87-248CA7D811C2}" destId="{A83710BE-B45A-4347-B7DC-56AA646D6AD6}" srcOrd="0" destOrd="0" presId="urn:microsoft.com/office/officeart/2008/layout/VerticalCurvedList"/>
    <dgm:cxn modelId="{A9E0210E-B512-45DC-BD9B-E1F6862BE031}" type="presParOf" srcId="{A83710BE-B45A-4347-B7DC-56AA646D6AD6}" destId="{610084CA-73FD-43F1-B420-6BF4A9213C10}" srcOrd="0" destOrd="0" presId="urn:microsoft.com/office/officeart/2008/layout/VerticalCurvedList"/>
    <dgm:cxn modelId="{9743C7B0-4D32-4545-848D-2E22E6EB05FC}" type="presParOf" srcId="{A83710BE-B45A-4347-B7DC-56AA646D6AD6}" destId="{38625428-DAA6-4946-BC70-222BC0BF44C7}" srcOrd="1" destOrd="0" presId="urn:microsoft.com/office/officeart/2008/layout/VerticalCurvedList"/>
    <dgm:cxn modelId="{9D17C4DB-363B-40C3-BCAA-89AE45BC369E}" type="presParOf" srcId="{A83710BE-B45A-4347-B7DC-56AA646D6AD6}" destId="{BC6DDDF8-D0E5-4743-80B0-406ACBBF152B}" srcOrd="2" destOrd="0" presId="urn:microsoft.com/office/officeart/2008/layout/VerticalCurvedList"/>
    <dgm:cxn modelId="{CEF06CCD-85EA-443B-A765-D67261E94CEF}" type="presParOf" srcId="{A83710BE-B45A-4347-B7DC-56AA646D6AD6}" destId="{1F108915-2399-460B-9803-58728A6DF836}" srcOrd="3" destOrd="0" presId="urn:microsoft.com/office/officeart/2008/layout/VerticalCurvedList"/>
    <dgm:cxn modelId="{1C8C8E59-88F2-450D-BA90-C23B737727CC}" type="presParOf" srcId="{5A33291F-53E5-4B94-8D87-248CA7D811C2}" destId="{A63CDBF1-312A-4918-A885-87AD61EE285E}" srcOrd="1" destOrd="0" presId="urn:microsoft.com/office/officeart/2008/layout/VerticalCurvedList"/>
    <dgm:cxn modelId="{2F5B4885-3B55-4211-981C-0953D36E2092}" type="presParOf" srcId="{5A33291F-53E5-4B94-8D87-248CA7D811C2}" destId="{72CE1701-6289-4900-A612-675D8D6EC41D}" srcOrd="2" destOrd="0" presId="urn:microsoft.com/office/officeart/2008/layout/VerticalCurvedList"/>
    <dgm:cxn modelId="{EBD4FDCF-F40D-4734-893B-5B82CA8B66F6}" type="presParOf" srcId="{72CE1701-6289-4900-A612-675D8D6EC41D}" destId="{E5280932-F435-44AB-B025-58454E7633F3}" srcOrd="0" destOrd="0" presId="urn:microsoft.com/office/officeart/2008/layout/VerticalCurvedList"/>
    <dgm:cxn modelId="{A90B9B7F-98BB-46FA-B2B0-E2AEBE95E770}" type="presParOf" srcId="{5A33291F-53E5-4B94-8D87-248CA7D811C2}" destId="{7098DAEF-F196-4CEC-905D-48837C3BD154}" srcOrd="3" destOrd="0" presId="urn:microsoft.com/office/officeart/2008/layout/VerticalCurvedList"/>
    <dgm:cxn modelId="{23D67BFC-4F0F-45E1-84D3-61C2FF5B7B56}" type="presParOf" srcId="{5A33291F-53E5-4B94-8D87-248CA7D811C2}" destId="{8E9E88CD-B90C-46A2-88DD-A7AA379C65EC}" srcOrd="4" destOrd="0" presId="urn:microsoft.com/office/officeart/2008/layout/VerticalCurvedList"/>
    <dgm:cxn modelId="{3848BE66-00F6-489A-9B9A-C7ABFDC4FCC9}" type="presParOf" srcId="{8E9E88CD-B90C-46A2-88DD-A7AA379C65EC}" destId="{DD50E53A-5034-419A-8972-E7A0B6A86E01}" srcOrd="0" destOrd="0" presId="urn:microsoft.com/office/officeart/2008/layout/VerticalCurvedList"/>
    <dgm:cxn modelId="{A964AFEB-40DA-4FAD-80DB-526D0EB51C90}" type="presParOf" srcId="{5A33291F-53E5-4B94-8D87-248CA7D811C2}" destId="{A2F42CE5-DA1E-417B-AD78-41C4330FAA66}" srcOrd="5" destOrd="0" presId="urn:microsoft.com/office/officeart/2008/layout/VerticalCurvedList"/>
    <dgm:cxn modelId="{8D7DE94E-7D7E-4121-880E-DFFC14A90184}" type="presParOf" srcId="{5A33291F-53E5-4B94-8D87-248CA7D811C2}" destId="{BF5AACCD-CA8F-4984-A7AA-46BDF00A1E8B}" srcOrd="6" destOrd="0" presId="urn:microsoft.com/office/officeart/2008/layout/VerticalCurvedList"/>
    <dgm:cxn modelId="{DB43B211-8194-48D1-95BA-D9EFFD04B268}" type="presParOf" srcId="{BF5AACCD-CA8F-4984-A7AA-46BDF00A1E8B}" destId="{522C19DE-2600-4822-A499-E0C5E2AE7A09}" srcOrd="0" destOrd="0" presId="urn:microsoft.com/office/officeart/2008/layout/VerticalCurvedList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31FC8C3-6204-4CA5-AE82-D41979E36C83}" type="doc">
      <dgm:prSet loTypeId="urn:microsoft.com/office/officeart/2005/8/layout/hList7#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8E6956-5B47-4E9F-B72B-45B2B46041B8}">
      <dgm:prSet custT="1"/>
      <dgm:spPr/>
      <dgm:t>
        <a:bodyPr/>
        <a:lstStyle/>
        <a:p>
          <a:pPr rtl="0"/>
          <a:endParaRPr lang="ru-RU" sz="1800" b="1" u="none" dirty="0" smtClean="0">
            <a:solidFill>
              <a:schemeClr val="tx1"/>
            </a:solidFill>
          </a:endParaRPr>
        </a:p>
        <a:p>
          <a:pPr rtl="0"/>
          <a:r>
            <a:rPr lang="ru-RU" sz="1800" b="1" dirty="0" smtClean="0">
              <a:solidFill>
                <a:schemeClr val="tx1"/>
              </a:solidFill>
            </a:rPr>
            <a:t>В условиях нехватки мест для дошкольников Красноярска в массовых садах их открытие с сокращенной наполняемостью маловероятно</a:t>
          </a:r>
          <a:endParaRPr lang="ru-RU" sz="1800" b="1" dirty="0">
            <a:solidFill>
              <a:schemeClr val="tx1"/>
            </a:solidFill>
          </a:endParaRPr>
        </a:p>
      </dgm:t>
    </dgm:pt>
    <dgm:pt modelId="{BCB26085-7CB2-4056-A2A8-6A127C14161D}" type="parTrans" cxnId="{FA05E328-55C6-4D5E-AB14-42605FFB8CB2}">
      <dgm:prSet/>
      <dgm:spPr/>
      <dgm:t>
        <a:bodyPr/>
        <a:lstStyle/>
        <a:p>
          <a:endParaRPr lang="ru-RU"/>
        </a:p>
      </dgm:t>
    </dgm:pt>
    <dgm:pt modelId="{2E36B830-BD76-44B7-8D7A-1AE7D0708AC5}" type="sibTrans" cxnId="{FA05E328-55C6-4D5E-AB14-42605FFB8CB2}">
      <dgm:prSet/>
      <dgm:spPr/>
      <dgm:t>
        <a:bodyPr/>
        <a:lstStyle/>
        <a:p>
          <a:endParaRPr lang="ru-RU"/>
        </a:p>
      </dgm:t>
    </dgm:pt>
    <dgm:pt modelId="{12A4B102-E13D-436B-B78E-F7247CE6CC0D}">
      <dgm:prSet custT="1"/>
      <dgm:spPr/>
      <dgm:t>
        <a:bodyPr/>
        <a:lstStyle/>
        <a:p>
          <a:pPr rtl="0"/>
          <a:endParaRPr lang="ru-RU" sz="2000" b="1" u="none" dirty="0" smtClean="0">
            <a:solidFill>
              <a:schemeClr val="tx1"/>
            </a:solidFill>
          </a:endParaRPr>
        </a:p>
        <a:p>
          <a:pPr rtl="0"/>
          <a:r>
            <a:rPr lang="ru-RU" sz="2000" b="1" u="none" dirty="0" smtClean="0">
              <a:solidFill>
                <a:schemeClr val="tx1"/>
              </a:solidFill>
            </a:rPr>
            <a:t>Введение в штат необходимых  узких специалистов для 2-3 детей маловероятно </a:t>
          </a:r>
        </a:p>
      </dgm:t>
    </dgm:pt>
    <dgm:pt modelId="{722835E5-5498-402F-B9F8-45518A3B7C95}" type="parTrans" cxnId="{8756EAF0-1606-4257-A677-5BE8990390FF}">
      <dgm:prSet/>
      <dgm:spPr/>
      <dgm:t>
        <a:bodyPr/>
        <a:lstStyle/>
        <a:p>
          <a:endParaRPr lang="ru-RU"/>
        </a:p>
      </dgm:t>
    </dgm:pt>
    <dgm:pt modelId="{0EB540B2-F762-44A8-8731-DF79236EA7C2}" type="sibTrans" cxnId="{8756EAF0-1606-4257-A677-5BE8990390FF}">
      <dgm:prSet/>
      <dgm:spPr/>
      <dgm:t>
        <a:bodyPr/>
        <a:lstStyle/>
        <a:p>
          <a:endParaRPr lang="ru-RU"/>
        </a:p>
      </dgm:t>
    </dgm:pt>
    <dgm:pt modelId="{D03BB388-B577-4D3C-BFF0-5AEF93E6E564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</a:rPr>
            <a:t>Коллектив детского сада  не имеет необходимой подготовки для работы с детьми с ОВЗ</a:t>
          </a:r>
        </a:p>
      </dgm:t>
    </dgm:pt>
    <dgm:pt modelId="{3D170978-D06D-4F38-9749-FB8EE5197CDA}" type="parTrans" cxnId="{27D01FAF-BEA8-4117-9759-46479E52DD54}">
      <dgm:prSet/>
      <dgm:spPr/>
      <dgm:t>
        <a:bodyPr/>
        <a:lstStyle/>
        <a:p>
          <a:endParaRPr lang="ru-RU"/>
        </a:p>
      </dgm:t>
    </dgm:pt>
    <dgm:pt modelId="{37D2CF28-5E17-45BC-A02C-F470AFA1B739}" type="sibTrans" cxnId="{27D01FAF-BEA8-4117-9759-46479E52DD54}">
      <dgm:prSet/>
      <dgm:spPr/>
      <dgm:t>
        <a:bodyPr/>
        <a:lstStyle/>
        <a:p>
          <a:endParaRPr lang="ru-RU"/>
        </a:p>
      </dgm:t>
    </dgm:pt>
    <dgm:pt modelId="{E55DC400-06E9-4BB2-BB15-F947308623AD}" type="pres">
      <dgm:prSet presAssocID="{231FC8C3-6204-4CA5-AE82-D41979E36C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1E8863-B4A9-4492-B68E-296B616891E8}" type="pres">
      <dgm:prSet presAssocID="{231FC8C3-6204-4CA5-AE82-D41979E36C83}" presName="fgShape" presStyleLbl="fgShp" presStyleIdx="0" presStyleCnt="1" custLinFactNeighborX="115" custLinFactNeighborY="33334"/>
      <dgm:spPr/>
    </dgm:pt>
    <dgm:pt modelId="{17448DC5-9CB8-4207-8B40-6946A078892C}" type="pres">
      <dgm:prSet presAssocID="{231FC8C3-6204-4CA5-AE82-D41979E36C83}" presName="linComp" presStyleCnt="0"/>
      <dgm:spPr/>
    </dgm:pt>
    <dgm:pt modelId="{D47352D8-937B-4115-B78A-BDB5133E0BB9}" type="pres">
      <dgm:prSet presAssocID="{3F8E6956-5B47-4E9F-B72B-45B2B46041B8}" presName="compNode" presStyleCnt="0"/>
      <dgm:spPr/>
    </dgm:pt>
    <dgm:pt modelId="{1A22DC90-69C6-4CA3-8705-7D2FFC4EE028}" type="pres">
      <dgm:prSet presAssocID="{3F8E6956-5B47-4E9F-B72B-45B2B46041B8}" presName="bkgdShape" presStyleLbl="node1" presStyleIdx="0" presStyleCnt="3"/>
      <dgm:spPr/>
      <dgm:t>
        <a:bodyPr/>
        <a:lstStyle/>
        <a:p>
          <a:endParaRPr lang="ru-RU"/>
        </a:p>
      </dgm:t>
    </dgm:pt>
    <dgm:pt modelId="{B1BFDE01-E471-45DF-97A3-F8EB2EB6A121}" type="pres">
      <dgm:prSet presAssocID="{3F8E6956-5B47-4E9F-B72B-45B2B46041B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5F11F-9170-4A74-B5A0-B67CA9475D9E}" type="pres">
      <dgm:prSet presAssocID="{3F8E6956-5B47-4E9F-B72B-45B2B46041B8}" presName="invisiNode" presStyleLbl="node1" presStyleIdx="0" presStyleCnt="3"/>
      <dgm:spPr/>
    </dgm:pt>
    <dgm:pt modelId="{D61626C6-6187-4D6C-8923-6511F2A1E1E8}" type="pres">
      <dgm:prSet presAssocID="{3F8E6956-5B47-4E9F-B72B-45B2B46041B8}" presName="imagNode" presStyleLbl="fgImgPlace1" presStyleIdx="0" presStyleCnt="3" custScaleX="133342" custScaleY="136656"/>
      <dgm:spPr>
        <a:blipFill>
          <a:blip xmlns:r="http://schemas.openxmlformats.org/officeDocument/2006/relationships" r:embed="rId1" cstate="print">
            <a:extLst>
              <a:ext uri="{28A0092B-C50C-407E-A947-70E740481C1C}"/>
            </a:extLst>
          </a:blip>
          <a:srcRect/>
          <a:stretch>
            <a:fillRect t="-15000" b="-15000"/>
          </a:stretch>
        </a:blipFill>
      </dgm:spPr>
    </dgm:pt>
    <dgm:pt modelId="{A5426B1B-82F7-41CF-98AD-EFE7CC1ACF41}" type="pres">
      <dgm:prSet presAssocID="{2E36B830-BD76-44B7-8D7A-1AE7D0708AC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2E67043-A9F2-4284-B5E0-CA79F792118E}" type="pres">
      <dgm:prSet presAssocID="{12A4B102-E13D-436B-B78E-F7247CE6CC0D}" presName="compNode" presStyleCnt="0"/>
      <dgm:spPr/>
    </dgm:pt>
    <dgm:pt modelId="{2603B107-19A5-4AB5-9329-F681CB05C1E7}" type="pres">
      <dgm:prSet presAssocID="{12A4B102-E13D-436B-B78E-F7247CE6CC0D}" presName="bkgdShape" presStyleLbl="node1" presStyleIdx="1" presStyleCnt="3"/>
      <dgm:spPr/>
      <dgm:t>
        <a:bodyPr/>
        <a:lstStyle/>
        <a:p>
          <a:endParaRPr lang="ru-RU"/>
        </a:p>
      </dgm:t>
    </dgm:pt>
    <dgm:pt modelId="{95D9441F-C154-4A60-ACCD-347D708909CA}" type="pres">
      <dgm:prSet presAssocID="{12A4B102-E13D-436B-B78E-F7247CE6CC0D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96538-DBA4-459A-BA4A-1281D89F219B}" type="pres">
      <dgm:prSet presAssocID="{12A4B102-E13D-436B-B78E-F7247CE6CC0D}" presName="invisiNode" presStyleLbl="node1" presStyleIdx="1" presStyleCnt="3"/>
      <dgm:spPr/>
    </dgm:pt>
    <dgm:pt modelId="{09576A07-41FB-4515-A3CF-348E79E3C581}" type="pres">
      <dgm:prSet presAssocID="{12A4B102-E13D-436B-B78E-F7247CE6CC0D}" presName="imagNode" presStyleLbl="fgImgPlace1" presStyleIdx="1" presStyleCnt="3" custScaleX="137773" custScaleY="136346"/>
      <dgm:spPr>
        <a:blipFill>
          <a:blip xmlns:r="http://schemas.openxmlformats.org/officeDocument/2006/relationships" r:embed="rId2" cstate="print">
            <a:extLst>
              <a:ext uri="{28A0092B-C50C-407E-A947-70E740481C1C}"/>
            </a:extLst>
          </a:blip>
          <a:srcRect/>
          <a:stretch>
            <a:fillRect t="-15000" b="-15000"/>
          </a:stretch>
        </a:blipFill>
      </dgm:spPr>
    </dgm:pt>
    <dgm:pt modelId="{BD066407-F0AF-448A-B0F1-70D050FA548C}" type="pres">
      <dgm:prSet presAssocID="{0EB540B2-F762-44A8-8731-DF79236EA7C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FECB767-A01B-4440-8F01-0F6651B676AA}" type="pres">
      <dgm:prSet presAssocID="{D03BB388-B577-4D3C-BFF0-5AEF93E6E564}" presName="compNode" presStyleCnt="0"/>
      <dgm:spPr/>
    </dgm:pt>
    <dgm:pt modelId="{9E73353F-558E-4D03-9E2B-006A90CA302E}" type="pres">
      <dgm:prSet presAssocID="{D03BB388-B577-4D3C-BFF0-5AEF93E6E564}" presName="bkgdShape" presStyleLbl="node1" presStyleIdx="2" presStyleCnt="3"/>
      <dgm:spPr/>
      <dgm:t>
        <a:bodyPr/>
        <a:lstStyle/>
        <a:p>
          <a:endParaRPr lang="ru-RU"/>
        </a:p>
      </dgm:t>
    </dgm:pt>
    <dgm:pt modelId="{62F6AB89-DE9C-4596-B66C-3BC24A341433}" type="pres">
      <dgm:prSet presAssocID="{D03BB388-B577-4D3C-BFF0-5AEF93E6E56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542F8B-7182-4317-A3F8-47446E42B15C}" type="pres">
      <dgm:prSet presAssocID="{D03BB388-B577-4D3C-BFF0-5AEF93E6E564}" presName="invisiNode" presStyleLbl="node1" presStyleIdx="2" presStyleCnt="3"/>
      <dgm:spPr/>
    </dgm:pt>
    <dgm:pt modelId="{1FEBAC3A-A69B-45FB-981C-49EF14974D68}" type="pres">
      <dgm:prSet presAssocID="{D03BB388-B577-4D3C-BFF0-5AEF93E6E564}" presName="imagNode" presStyleLbl="fgImgPlace1" presStyleIdx="2" presStyleCnt="3" custScaleX="129127" custScaleY="136656"/>
      <dgm:spPr>
        <a:blipFill>
          <a:blip xmlns:r="http://schemas.openxmlformats.org/officeDocument/2006/relationships" r:embed="rId3" cstate="print">
            <a:extLst>
              <a:ext uri="{28A0092B-C50C-407E-A947-70E740481C1C}"/>
            </a:extLst>
          </a:blip>
          <a:srcRect/>
          <a:stretch>
            <a:fillRect t="-15000" b="-15000"/>
          </a:stretch>
        </a:blipFill>
      </dgm:spPr>
    </dgm:pt>
  </dgm:ptLst>
  <dgm:cxnLst>
    <dgm:cxn modelId="{CE3F8F05-AAA1-4BFD-BD3C-F73C014A4CC6}" type="presOf" srcId="{0EB540B2-F762-44A8-8731-DF79236EA7C2}" destId="{BD066407-F0AF-448A-B0F1-70D050FA548C}" srcOrd="0" destOrd="0" presId="urn:microsoft.com/office/officeart/2005/8/layout/hList7#2"/>
    <dgm:cxn modelId="{160E2C1A-7EE5-4E74-B4E6-A561BD82D374}" type="presOf" srcId="{12A4B102-E13D-436B-B78E-F7247CE6CC0D}" destId="{95D9441F-C154-4A60-ACCD-347D708909CA}" srcOrd="1" destOrd="0" presId="urn:microsoft.com/office/officeart/2005/8/layout/hList7#2"/>
    <dgm:cxn modelId="{FA05E328-55C6-4D5E-AB14-42605FFB8CB2}" srcId="{231FC8C3-6204-4CA5-AE82-D41979E36C83}" destId="{3F8E6956-5B47-4E9F-B72B-45B2B46041B8}" srcOrd="0" destOrd="0" parTransId="{BCB26085-7CB2-4056-A2A8-6A127C14161D}" sibTransId="{2E36B830-BD76-44B7-8D7A-1AE7D0708AC5}"/>
    <dgm:cxn modelId="{9307D643-457B-46EB-B85F-C9B03FB4F8C4}" type="presOf" srcId="{3F8E6956-5B47-4E9F-B72B-45B2B46041B8}" destId="{1A22DC90-69C6-4CA3-8705-7D2FFC4EE028}" srcOrd="0" destOrd="0" presId="urn:microsoft.com/office/officeart/2005/8/layout/hList7#2"/>
    <dgm:cxn modelId="{8756EAF0-1606-4257-A677-5BE8990390FF}" srcId="{231FC8C3-6204-4CA5-AE82-D41979E36C83}" destId="{12A4B102-E13D-436B-B78E-F7247CE6CC0D}" srcOrd="1" destOrd="0" parTransId="{722835E5-5498-402F-B9F8-45518A3B7C95}" sibTransId="{0EB540B2-F762-44A8-8731-DF79236EA7C2}"/>
    <dgm:cxn modelId="{27D01FAF-BEA8-4117-9759-46479E52DD54}" srcId="{231FC8C3-6204-4CA5-AE82-D41979E36C83}" destId="{D03BB388-B577-4D3C-BFF0-5AEF93E6E564}" srcOrd="2" destOrd="0" parTransId="{3D170978-D06D-4F38-9749-FB8EE5197CDA}" sibTransId="{37D2CF28-5E17-45BC-A02C-F470AFA1B739}"/>
    <dgm:cxn modelId="{2DC40660-7549-4E70-B6F2-5356EC452293}" type="presOf" srcId="{231FC8C3-6204-4CA5-AE82-D41979E36C83}" destId="{E55DC400-06E9-4BB2-BB15-F947308623AD}" srcOrd="0" destOrd="0" presId="urn:microsoft.com/office/officeart/2005/8/layout/hList7#2"/>
    <dgm:cxn modelId="{986E194C-9DB3-4971-ACE9-B34A593C6317}" type="presOf" srcId="{D03BB388-B577-4D3C-BFF0-5AEF93E6E564}" destId="{9E73353F-558E-4D03-9E2B-006A90CA302E}" srcOrd="0" destOrd="0" presId="urn:microsoft.com/office/officeart/2005/8/layout/hList7#2"/>
    <dgm:cxn modelId="{B7F24BC7-B71F-4EC2-A5E3-D130A3CD2839}" type="presOf" srcId="{3F8E6956-5B47-4E9F-B72B-45B2B46041B8}" destId="{B1BFDE01-E471-45DF-97A3-F8EB2EB6A121}" srcOrd="1" destOrd="0" presId="urn:microsoft.com/office/officeart/2005/8/layout/hList7#2"/>
    <dgm:cxn modelId="{1A214C6E-B65D-4715-8BD5-2299F90F754A}" type="presOf" srcId="{12A4B102-E13D-436B-B78E-F7247CE6CC0D}" destId="{2603B107-19A5-4AB5-9329-F681CB05C1E7}" srcOrd="0" destOrd="0" presId="urn:microsoft.com/office/officeart/2005/8/layout/hList7#2"/>
    <dgm:cxn modelId="{8BF0E58F-30C6-492E-9CB6-9F63B6F04875}" type="presOf" srcId="{2E36B830-BD76-44B7-8D7A-1AE7D0708AC5}" destId="{A5426B1B-82F7-41CF-98AD-EFE7CC1ACF41}" srcOrd="0" destOrd="0" presId="urn:microsoft.com/office/officeart/2005/8/layout/hList7#2"/>
    <dgm:cxn modelId="{4C198881-FC08-4CA8-A2D4-A218484BC4B8}" type="presOf" srcId="{D03BB388-B577-4D3C-BFF0-5AEF93E6E564}" destId="{62F6AB89-DE9C-4596-B66C-3BC24A341433}" srcOrd="1" destOrd="0" presId="urn:microsoft.com/office/officeart/2005/8/layout/hList7#2"/>
    <dgm:cxn modelId="{A806804C-53C7-4159-8331-3B01468CAC5A}" type="presParOf" srcId="{E55DC400-06E9-4BB2-BB15-F947308623AD}" destId="{651E8863-B4A9-4492-B68E-296B616891E8}" srcOrd="0" destOrd="0" presId="urn:microsoft.com/office/officeart/2005/8/layout/hList7#2"/>
    <dgm:cxn modelId="{7EFDE554-1112-4BC2-B299-BC09237CCB7D}" type="presParOf" srcId="{E55DC400-06E9-4BB2-BB15-F947308623AD}" destId="{17448DC5-9CB8-4207-8B40-6946A078892C}" srcOrd="1" destOrd="0" presId="urn:microsoft.com/office/officeart/2005/8/layout/hList7#2"/>
    <dgm:cxn modelId="{54A6F1C8-8AB1-425D-89DC-BF9275E90913}" type="presParOf" srcId="{17448DC5-9CB8-4207-8B40-6946A078892C}" destId="{D47352D8-937B-4115-B78A-BDB5133E0BB9}" srcOrd="0" destOrd="0" presId="urn:microsoft.com/office/officeart/2005/8/layout/hList7#2"/>
    <dgm:cxn modelId="{1F10F3DB-9FAC-4C65-A617-EA53E49BF704}" type="presParOf" srcId="{D47352D8-937B-4115-B78A-BDB5133E0BB9}" destId="{1A22DC90-69C6-4CA3-8705-7D2FFC4EE028}" srcOrd="0" destOrd="0" presId="urn:microsoft.com/office/officeart/2005/8/layout/hList7#2"/>
    <dgm:cxn modelId="{2B5976A7-4965-49F0-8D93-A399F1CA7EDC}" type="presParOf" srcId="{D47352D8-937B-4115-B78A-BDB5133E0BB9}" destId="{B1BFDE01-E471-45DF-97A3-F8EB2EB6A121}" srcOrd="1" destOrd="0" presId="urn:microsoft.com/office/officeart/2005/8/layout/hList7#2"/>
    <dgm:cxn modelId="{B74DDF6B-E4DE-4094-B0AC-F0A64AAB3384}" type="presParOf" srcId="{D47352D8-937B-4115-B78A-BDB5133E0BB9}" destId="{F015F11F-9170-4A74-B5A0-B67CA9475D9E}" srcOrd="2" destOrd="0" presId="urn:microsoft.com/office/officeart/2005/8/layout/hList7#2"/>
    <dgm:cxn modelId="{667A9501-8B0F-4C68-A8F9-E3BE459F38B7}" type="presParOf" srcId="{D47352D8-937B-4115-B78A-BDB5133E0BB9}" destId="{D61626C6-6187-4D6C-8923-6511F2A1E1E8}" srcOrd="3" destOrd="0" presId="urn:microsoft.com/office/officeart/2005/8/layout/hList7#2"/>
    <dgm:cxn modelId="{C107A67A-10DA-437A-A144-62429FB5B82C}" type="presParOf" srcId="{17448DC5-9CB8-4207-8B40-6946A078892C}" destId="{A5426B1B-82F7-41CF-98AD-EFE7CC1ACF41}" srcOrd="1" destOrd="0" presId="urn:microsoft.com/office/officeart/2005/8/layout/hList7#2"/>
    <dgm:cxn modelId="{B1651FAE-2234-40F6-AAB7-2A28669CAC63}" type="presParOf" srcId="{17448DC5-9CB8-4207-8B40-6946A078892C}" destId="{E2E67043-A9F2-4284-B5E0-CA79F792118E}" srcOrd="2" destOrd="0" presId="urn:microsoft.com/office/officeart/2005/8/layout/hList7#2"/>
    <dgm:cxn modelId="{93543AAE-D5F5-49C2-B1D9-97106C94C1E9}" type="presParOf" srcId="{E2E67043-A9F2-4284-B5E0-CA79F792118E}" destId="{2603B107-19A5-4AB5-9329-F681CB05C1E7}" srcOrd="0" destOrd="0" presId="urn:microsoft.com/office/officeart/2005/8/layout/hList7#2"/>
    <dgm:cxn modelId="{DD9FF342-6B49-4531-BA23-55D27C5BD3A8}" type="presParOf" srcId="{E2E67043-A9F2-4284-B5E0-CA79F792118E}" destId="{95D9441F-C154-4A60-ACCD-347D708909CA}" srcOrd="1" destOrd="0" presId="urn:microsoft.com/office/officeart/2005/8/layout/hList7#2"/>
    <dgm:cxn modelId="{3FDDC12A-D167-40CE-BCA9-C61473079E6C}" type="presParOf" srcId="{E2E67043-A9F2-4284-B5E0-CA79F792118E}" destId="{A4096538-DBA4-459A-BA4A-1281D89F219B}" srcOrd="2" destOrd="0" presId="urn:microsoft.com/office/officeart/2005/8/layout/hList7#2"/>
    <dgm:cxn modelId="{52F913F4-BB95-481E-94EA-3AA02D276292}" type="presParOf" srcId="{E2E67043-A9F2-4284-B5E0-CA79F792118E}" destId="{09576A07-41FB-4515-A3CF-348E79E3C581}" srcOrd="3" destOrd="0" presId="urn:microsoft.com/office/officeart/2005/8/layout/hList7#2"/>
    <dgm:cxn modelId="{0E5AA488-A1E3-4FF9-B90D-CDE3088B278E}" type="presParOf" srcId="{17448DC5-9CB8-4207-8B40-6946A078892C}" destId="{BD066407-F0AF-448A-B0F1-70D050FA548C}" srcOrd="3" destOrd="0" presId="urn:microsoft.com/office/officeart/2005/8/layout/hList7#2"/>
    <dgm:cxn modelId="{34956BA3-CB82-4B89-988D-7AD5DFBC125B}" type="presParOf" srcId="{17448DC5-9CB8-4207-8B40-6946A078892C}" destId="{5FECB767-A01B-4440-8F01-0F6651B676AA}" srcOrd="4" destOrd="0" presId="urn:microsoft.com/office/officeart/2005/8/layout/hList7#2"/>
    <dgm:cxn modelId="{72CF34EA-D146-4A73-BB9E-8FCD206B0C59}" type="presParOf" srcId="{5FECB767-A01B-4440-8F01-0F6651B676AA}" destId="{9E73353F-558E-4D03-9E2B-006A90CA302E}" srcOrd="0" destOrd="0" presId="urn:microsoft.com/office/officeart/2005/8/layout/hList7#2"/>
    <dgm:cxn modelId="{7F16FFE2-8A42-4B82-BC96-EBE6E30C6B82}" type="presParOf" srcId="{5FECB767-A01B-4440-8F01-0F6651B676AA}" destId="{62F6AB89-DE9C-4596-B66C-3BC24A341433}" srcOrd="1" destOrd="0" presId="urn:microsoft.com/office/officeart/2005/8/layout/hList7#2"/>
    <dgm:cxn modelId="{76AE4357-92FE-4980-A82B-5E1712227253}" type="presParOf" srcId="{5FECB767-A01B-4440-8F01-0F6651B676AA}" destId="{2D542F8B-7182-4317-A3F8-47446E42B15C}" srcOrd="2" destOrd="0" presId="urn:microsoft.com/office/officeart/2005/8/layout/hList7#2"/>
    <dgm:cxn modelId="{5C756049-7342-49EC-B1A3-30880C3C371F}" type="presParOf" srcId="{5FECB767-A01B-4440-8F01-0F6651B676AA}" destId="{1FEBAC3A-A69B-45FB-981C-49EF14974D68}" srcOrd="3" destOrd="0" presId="urn:microsoft.com/office/officeart/2005/8/layout/hList7#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BFCAD-0B6D-481F-A3E9-ABFA6EBFCFD2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0FEBB-9829-4F8A-AB67-A058C3A22E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1004196" y="694612"/>
            <a:ext cx="4848007" cy="342918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786" tIns="41893" rIns="83786" bIns="41893" anchor="ctr"/>
          <a:lstStyle/>
          <a:p>
            <a:endParaRPr lang="ru-RU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423" y="4625375"/>
            <a:ext cx="4602964" cy="3730424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0FEBB-9829-4F8A-AB67-A058C3A22EB1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urdoplus.ru/" TargetMode="External"/><Relationship Id="rId2" Type="http://schemas.openxmlformats.org/officeDocument/2006/relationships/hyperlink" Target="mailto:oliyass@mail.r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://www.kspu.ru/person/2539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fgosreestr.ru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diagramLayout" Target="../diagrams/layout12.xml"/><Relationship Id="rId7" Type="http://schemas.openxmlformats.org/officeDocument/2006/relationships/diagramLayout" Target="../diagrams/layout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diagramColors" Target="../diagrams/colors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786190"/>
            <a:ext cx="6400800" cy="2212973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ru-RU" altLang="ru-RU" sz="28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ru-RU" altLang="ru-RU" sz="2800" dirty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42984"/>
            <a:ext cx="9001156" cy="1925654"/>
          </a:xfrm>
        </p:spPr>
        <p:txBody>
          <a:bodyPr>
            <a:normAutofit fontScale="90000"/>
          </a:bodyPr>
          <a:lstStyle/>
          <a:p>
            <a:pPr marL="838200" indent="-838200"/>
            <a:r>
              <a:rPr lang="ru-RU" altLang="ru-RU" sz="3600" b="1" dirty="0" smtClean="0"/>
              <a:t/>
            </a:r>
            <a:br>
              <a:rPr lang="ru-RU" altLang="ru-RU" sz="3600" b="1" dirty="0" smtClean="0"/>
            </a:br>
            <a:r>
              <a:rPr lang="ru-RU" altLang="ru-RU" sz="3600" b="1" dirty="0" smtClean="0"/>
              <a:t>Школьники и дошкольники с КИ: образовательные маршруты и новые школьные стандарты</a:t>
            </a:r>
            <a:endParaRPr lang="ru-RU" altLang="ru-RU" dirty="0" smtClean="0"/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2700338" y="4581525"/>
            <a:ext cx="57959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ru-RU" altLang="ru-RU" sz="1400" dirty="0">
              <a:latin typeface="Times New Roman" pitchFamily="18" charset="0"/>
            </a:endParaRPr>
          </a:p>
          <a:p>
            <a:pPr algn="r"/>
            <a:r>
              <a:rPr lang="ru-RU" altLang="ru-RU" sz="1400" dirty="0">
                <a:latin typeface="Times New Roman" pitchFamily="18" charset="0"/>
              </a:rPr>
              <a:t>   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3429000"/>
            <a:ext cx="44291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Беляева Ольга Леонидовна, кандидат </a:t>
            </a:r>
            <a:r>
              <a:rPr lang="ru-RU" sz="2000" b="1" dirty="0" err="1" smtClean="0"/>
              <a:t>пед</a:t>
            </a:r>
            <a:r>
              <a:rPr lang="ru-RU" sz="2000" b="1" dirty="0" smtClean="0"/>
              <a:t>. наук, доцент Красноярского государственного педагогического университета им. В.П. Астафьева, сурдопедагог высшей </a:t>
            </a:r>
            <a:r>
              <a:rPr lang="ru-RU" sz="2000" b="1" dirty="0" smtClean="0"/>
              <a:t>категории</a:t>
            </a:r>
          </a:p>
          <a:p>
            <a:pPr algn="just"/>
            <a:r>
              <a:rPr lang="en-US" sz="2000" b="1" dirty="0" smtClean="0">
                <a:hlinkClick r:id="rId2"/>
              </a:rPr>
              <a:t>oliyass@mail.ru</a:t>
            </a:r>
            <a:endParaRPr lang="en-US" sz="2000" b="1" dirty="0" smtClean="0"/>
          </a:p>
          <a:p>
            <a:pPr algn="just"/>
            <a:r>
              <a:rPr lang="en-US" sz="2000" b="1" dirty="0" smtClean="0">
                <a:hlinkClick r:id="rId3"/>
              </a:rPr>
              <a:t>http://surdoplus.ru</a:t>
            </a:r>
            <a:r>
              <a:rPr lang="en-US" sz="2000" b="1" dirty="0" smtClean="0">
                <a:hlinkClick r:id="rId3"/>
              </a:rPr>
              <a:t>/</a:t>
            </a:r>
            <a:endParaRPr lang="en-US" sz="2000" b="1" dirty="0" smtClean="0"/>
          </a:p>
          <a:p>
            <a:pPr algn="just"/>
            <a:r>
              <a:rPr lang="en-US" sz="2000" b="1" dirty="0" smtClean="0">
                <a:hlinkClick r:id="rId4"/>
              </a:rPr>
              <a:t>http://www.kspu.ru/person/2539</a:t>
            </a:r>
            <a:r>
              <a:rPr lang="en-US" sz="2000" b="1" dirty="0" smtClean="0">
                <a:hlinkClick r:id="rId4"/>
              </a:rPr>
              <a:t>/</a:t>
            </a:r>
            <a:endParaRPr lang="en-US" sz="2000" b="1" dirty="0" smtClean="0"/>
          </a:p>
          <a:p>
            <a:pPr algn="just"/>
            <a:endParaRPr lang="en-US" sz="2000" b="1" dirty="0" smtClean="0"/>
          </a:p>
          <a:p>
            <a:pPr algn="just"/>
            <a:endParaRPr lang="ru-RU" sz="2000" b="1" dirty="0"/>
          </a:p>
        </p:txBody>
      </p:sp>
      <p:pic>
        <p:nvPicPr>
          <p:cNvPr id="1027" name="Picture 3" descr="D:\Documents and Settings\Рабочий стол\IMG_64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286124"/>
            <a:ext cx="3061109" cy="3353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Адаптированная образовательная программа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844" y="1500174"/>
            <a:ext cx="4714908" cy="514353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обсуждается и реализуется </a:t>
            </a:r>
            <a:r>
              <a:rPr lang="ru-RU" dirty="0" smtClean="0">
                <a:solidFill>
                  <a:srgbClr val="C00000"/>
                </a:solidFill>
              </a:rPr>
              <a:t>с участием родителей (законных представителей) ребенка.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В ее структуру</a:t>
            </a:r>
            <a:r>
              <a:rPr lang="ru-RU" dirty="0" smtClean="0"/>
              <a:t>, в зависимости от психофизического развития и возможностей ребенка, структуры и тяжести недостатков, интегрируются необходимые </a:t>
            </a:r>
            <a:r>
              <a:rPr lang="ru-RU" b="1" dirty="0" smtClean="0">
                <a:solidFill>
                  <a:srgbClr val="C00000"/>
                </a:solidFill>
              </a:rPr>
              <a:t>модули коррекционных программ</a:t>
            </a:r>
            <a:r>
              <a:rPr lang="ru-RU" b="1" dirty="0" smtClean="0"/>
              <a:t>,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комплексов методических рекомендаций по проведению занятий с детьми с ОВЗ и т. д.</a:t>
            </a:r>
          </a:p>
          <a:p>
            <a:endParaRPr lang="ru-RU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3" descr="D:\Documents and Settings\Рабочий стол\IMG_6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857364"/>
            <a:ext cx="4043121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Организационный раздел ООП ДО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447800"/>
            <a:ext cx="8258204" cy="505303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Кадровые условия:</a:t>
            </a:r>
          </a:p>
          <a:p>
            <a:r>
              <a:rPr lang="ru-RU" dirty="0" smtClean="0"/>
              <a:t>3.3.3. </a:t>
            </a:r>
            <a:r>
              <a:rPr lang="ru-RU" b="1" dirty="0" smtClean="0"/>
              <a:t>При работе в группах для детей с ограниченными возможностями здоровья </a:t>
            </a:r>
            <a:r>
              <a:rPr lang="ru-RU" dirty="0" smtClean="0"/>
              <a:t>в Организации должны быть дополнительно предусмотрены </a:t>
            </a:r>
            <a:r>
              <a:rPr lang="ru-RU" b="1" dirty="0" smtClean="0"/>
              <a:t>должности педагогов, имеющих соответствующую квалификацию </a:t>
            </a:r>
            <a:r>
              <a:rPr lang="ru-RU" dirty="0" smtClean="0"/>
              <a:t>для работы в соответствии со спецификой ограничения здоровья детей, из расчета </a:t>
            </a:r>
            <a:r>
              <a:rPr lang="ru-RU" b="1" dirty="0" smtClean="0"/>
              <a:t>не менее одной должности на группу </a:t>
            </a:r>
            <a:r>
              <a:rPr lang="ru-RU" dirty="0" smtClean="0"/>
              <a:t>детей.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При организации инклюзивного образования: </a:t>
            </a:r>
          </a:p>
          <a:p>
            <a:r>
              <a:rPr lang="ru-RU" dirty="0" smtClean="0"/>
              <a:t>– при включении в общеобразовательную группу иных категорий детей, имеющих специальные образовательные потребности, в т. ч. находящихся в трудной жизненной ситуации, </a:t>
            </a:r>
            <a:r>
              <a:rPr lang="ru-RU" b="1" dirty="0" smtClean="0"/>
              <a:t>может быть предусмотрено дополнительное кадровое обеспечение</a:t>
            </a:r>
            <a:r>
              <a:rPr lang="ru-RU" dirty="0" smtClean="0"/>
              <a:t>. Категории таких детей и особенности их кадрового сопровождения устанавливаются органами власти субъектов Российской Федерации.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500174"/>
            <a:ext cx="8786874" cy="1470025"/>
          </a:xfrm>
        </p:spPr>
        <p:txBody>
          <a:bodyPr/>
          <a:lstStyle/>
          <a:p>
            <a:r>
              <a:rPr lang="ru-RU" dirty="0" smtClean="0"/>
              <a:t>ФЗ №273 «Об образовании в РФ» Статья 79 (школы)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3286124"/>
            <a:ext cx="8572560" cy="321471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1. </a:t>
            </a:r>
            <a:r>
              <a:rPr lang="ru-RU" b="1" dirty="0" smtClean="0"/>
              <a:t>Содержание образования и условия </a:t>
            </a:r>
            <a:r>
              <a:rPr lang="ru-RU" dirty="0" smtClean="0"/>
              <a:t>организации обучения и воспитания обучающихся с ограниченными возможностями здоровья определяются </a:t>
            </a:r>
            <a:r>
              <a:rPr lang="ru-RU" b="1" dirty="0" smtClean="0"/>
              <a:t>адаптированной образовательной программой</a:t>
            </a:r>
            <a:r>
              <a:rPr lang="ru-RU" dirty="0" smtClean="0"/>
              <a:t>, а для инвалидов также в соответствии с индивидуальной программой реабилитации инвалида.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470025"/>
          </a:xfrm>
        </p:spPr>
        <p:txBody>
          <a:bodyPr/>
          <a:lstStyle/>
          <a:p>
            <a:r>
              <a:rPr lang="ru-RU" dirty="0" smtClean="0"/>
              <a:t>Статья 79.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3357562"/>
            <a:ext cx="8429684" cy="3071834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2. Общее образование обучающихся с ограниченными возможностями здоровья осуществляется в </a:t>
            </a:r>
            <a:r>
              <a:rPr lang="ru-RU" b="1" dirty="0" smtClean="0"/>
              <a:t>организациях, осуществляющих образовательную деятельность по адаптированным основным общеобразовательным программам. </a:t>
            </a:r>
            <a:r>
              <a:rPr lang="ru-RU" dirty="0" smtClean="0"/>
              <a:t>В таких организациях создаются специальные условия для получения образования указанными обучающимися.</a:t>
            </a:r>
          </a:p>
          <a:p>
            <a:pPr algn="just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1781443"/>
            <a:ext cx="5865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000" dirty="0" smtClean="0">
                <a:solidFill>
                  <a:srgbClr val="FFFFFF"/>
                </a:solidFill>
                <a:latin typeface="Calibri"/>
                <a:ea typeface="+mj-ea"/>
                <a:cs typeface="+mj-cs"/>
              </a:rPr>
              <a:t>Статья 79.</a:t>
            </a:r>
            <a:endParaRPr lang="ru-RU" sz="4000" dirty="0">
              <a:solidFill>
                <a:srgbClr val="FFFFFF"/>
              </a:solidFill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2786081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Статья 79.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3143248"/>
            <a:ext cx="8572560" cy="3500462"/>
          </a:xfrm>
        </p:spPr>
        <p:txBody>
          <a:bodyPr>
            <a:normAutofit fontScale="85000" lnSpcReduction="10000"/>
          </a:bodyPr>
          <a:lstStyle/>
          <a:p>
            <a:pPr algn="just">
              <a:buFont typeface="Arial" pitchFamily="34" charset="0"/>
              <a:buChar char="•"/>
            </a:pPr>
            <a:r>
              <a:rPr lang="ru-RU" dirty="0" smtClean="0"/>
              <a:t>3. </a:t>
            </a:r>
            <a:r>
              <a:rPr lang="ru-RU" b="1" dirty="0" smtClean="0"/>
              <a:t>Под специальными условиями </a:t>
            </a:r>
            <a:r>
              <a:rPr lang="ru-RU" dirty="0" smtClean="0"/>
              <a:t>для получения образования обучающимися с ограниченными возможностями здоровья в настоящем Федеральном законе понимаются условия обучения, воспитания и развития таких обучающихся, включающие в себя: </a:t>
            </a:r>
          </a:p>
          <a:p>
            <a:pPr algn="just">
              <a:buFont typeface="Arial" pitchFamily="34" charset="0"/>
              <a:buChar char="•"/>
            </a:pPr>
            <a:r>
              <a:rPr lang="ru-RU" b="1" i="1" dirty="0" smtClean="0"/>
              <a:t>использование специальных образовательных программ </a:t>
            </a:r>
          </a:p>
          <a:p>
            <a:pPr algn="just">
              <a:buFont typeface="Arial" pitchFamily="34" charset="0"/>
              <a:buChar char="•"/>
            </a:pPr>
            <a:r>
              <a:rPr lang="ru-RU" b="1" i="1" dirty="0" smtClean="0"/>
              <a:t>и методов обучения и воспитания, </a:t>
            </a:r>
          </a:p>
          <a:p>
            <a:pPr algn="just">
              <a:buFont typeface="Arial" pitchFamily="34" charset="0"/>
              <a:buChar char="•"/>
            </a:pPr>
            <a:r>
              <a:rPr lang="ru-RU" b="1" i="1" dirty="0" smtClean="0"/>
              <a:t>специальных учебников, учебных пособий и дидактических материалов, </a:t>
            </a:r>
          </a:p>
          <a:p>
            <a:pPr algn="just">
              <a:buFont typeface="Arial" pitchFamily="34" charset="0"/>
              <a:buChar char="•"/>
            </a:pPr>
            <a:r>
              <a:rPr lang="ru-RU" b="1" i="1" dirty="0" smtClean="0"/>
              <a:t>специальных технических средств обучения коллективного и индивидуального пользования, </a:t>
            </a:r>
            <a:endParaRPr lang="ru-RU" b="1" i="1" dirty="0"/>
          </a:p>
        </p:txBody>
      </p:sp>
      <p:pic>
        <p:nvPicPr>
          <p:cNvPr id="4" name="Picture 4" descr="D:\Documents and Settings\Рабочий стол\КАЗАХСТАН\фото с детьми\2012-01-02 09.19.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571480"/>
            <a:ext cx="3238523" cy="2428892"/>
          </a:xfrm>
          <a:prstGeom prst="rect">
            <a:avLst/>
          </a:prstGeom>
          <a:noFill/>
        </p:spPr>
      </p:pic>
      <p:pic>
        <p:nvPicPr>
          <p:cNvPr id="5" name="Picture 2" descr="D:\Documents and Settings\Рабочий стол\КАЗАХСТАН\фото с детьми\2012-01-01 10.55.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71480"/>
            <a:ext cx="3200393" cy="24002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857364"/>
            <a:ext cx="8358246" cy="714379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Статья 79, пункт 3 (продолжение)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3143248"/>
            <a:ext cx="8572560" cy="3500462"/>
          </a:xfrm>
        </p:spPr>
        <p:txBody>
          <a:bodyPr>
            <a:normAutofit fontScale="92500" lnSpcReduction="20000"/>
          </a:bodyPr>
          <a:lstStyle/>
          <a:p>
            <a:pPr algn="just">
              <a:buFontTx/>
              <a:buChar char="-"/>
            </a:pPr>
            <a:r>
              <a:rPr lang="ru-RU" b="1" dirty="0" smtClean="0">
                <a:solidFill>
                  <a:srgbClr val="FF0000"/>
                </a:solidFill>
              </a:rPr>
              <a:t>предоставление услуг ассистента (помощника), </a:t>
            </a:r>
            <a:r>
              <a:rPr lang="ru-RU" dirty="0" smtClean="0"/>
              <a:t>оказывающего обучающимся </a:t>
            </a:r>
          </a:p>
          <a:p>
            <a:pPr algn="just"/>
            <a:r>
              <a:rPr lang="ru-RU" dirty="0" smtClean="0"/>
              <a:t>1. необходимую техническую помощь, </a:t>
            </a:r>
          </a:p>
          <a:p>
            <a:pPr algn="just"/>
            <a:r>
              <a:rPr lang="ru-RU" dirty="0" smtClean="0"/>
              <a:t>2. проведение групповых и индивидуальных коррекционных занятий, </a:t>
            </a:r>
          </a:p>
          <a:p>
            <a:pPr algn="just"/>
            <a:r>
              <a:rPr lang="ru-RU" dirty="0" smtClean="0"/>
              <a:t>3. обеспечение доступа в здания организаций, осуществляющих образовательную деятельность, </a:t>
            </a:r>
          </a:p>
          <a:p>
            <a:pPr algn="just"/>
            <a:r>
              <a:rPr lang="ru-RU" dirty="0" smtClean="0"/>
              <a:t>4. и другие условия, без которых невозможно или затруднено освоение образовательных программ обучающимися с ограниченными возможностями здоровья.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2857519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Статья 79.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3214686"/>
            <a:ext cx="8643998" cy="342902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4. </a:t>
            </a:r>
            <a:r>
              <a:rPr lang="ru-RU" sz="3200" dirty="0" smtClean="0"/>
              <a:t>Образование обучающихся с ограниченными возможностями здоровья может быть организовано </a:t>
            </a:r>
            <a:r>
              <a:rPr lang="ru-RU" sz="3200" b="1" dirty="0" smtClean="0"/>
              <a:t>как совместно с другими обучающимися,</a:t>
            </a:r>
            <a:r>
              <a:rPr lang="ru-RU" sz="3200" dirty="0" smtClean="0"/>
              <a:t> так и </a:t>
            </a:r>
            <a:r>
              <a:rPr lang="ru-RU" sz="3200" b="1" dirty="0" smtClean="0">
                <a:solidFill>
                  <a:srgbClr val="00B0F0"/>
                </a:solidFill>
              </a:rPr>
              <a:t>в отдельных классах, группах </a:t>
            </a:r>
            <a:r>
              <a:rPr lang="ru-RU" sz="3200" dirty="0" smtClean="0"/>
              <a:t>или в </a:t>
            </a:r>
            <a:r>
              <a:rPr lang="ru-RU" sz="3200" b="1" dirty="0" smtClean="0">
                <a:solidFill>
                  <a:srgbClr val="00FF00"/>
                </a:solidFill>
              </a:rPr>
              <a:t>отдельных организациях</a:t>
            </a:r>
            <a:r>
              <a:rPr lang="ru-RU" sz="3200" dirty="0" smtClean="0">
                <a:solidFill>
                  <a:srgbClr val="00FF00"/>
                </a:solidFill>
              </a:rPr>
              <a:t>,</a:t>
            </a:r>
            <a:r>
              <a:rPr lang="ru-RU" sz="3200" dirty="0" smtClean="0"/>
              <a:t> осуществляющих образовательную деятельность.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>
              <a:alpha val="58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solidFill>
                  <a:srgbClr val="333399"/>
                </a:solidFill>
                <a:latin typeface="Times New Roman" pitchFamily="18" charset="0"/>
              </a:rPr>
              <a:t>Статья 79. Организация получения образования обучающимися с ограниченными возможностями здоровья</a:t>
            </a:r>
            <a:endParaRPr lang="ru-RU" dirty="0" smtClean="0"/>
          </a:p>
        </p:txBody>
      </p:sp>
      <p:sp>
        <p:nvSpPr>
          <p:cNvPr id="17411" name="Объект 2"/>
          <p:cNvSpPr>
            <a:spLocks noGrp="1"/>
          </p:cNvSpPr>
          <p:nvPr>
            <p:ph sz="quarter" idx="1"/>
          </p:nvPr>
        </p:nvSpPr>
        <p:spPr>
          <a:xfrm>
            <a:off x="357158" y="1447800"/>
            <a:ext cx="8329642" cy="54102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80000"/>
              </a:lnSpc>
              <a:buClr>
                <a:srgbClr val="3333CC"/>
              </a:buClr>
            </a:pPr>
            <a:r>
              <a:rPr lang="ru-RU" altLang="ru-RU" sz="2000" dirty="0" smtClean="0">
                <a:solidFill>
                  <a:srgbClr val="000000"/>
                </a:solidFill>
              </a:rPr>
              <a:t>5. </a:t>
            </a:r>
            <a:r>
              <a:rPr lang="ru-RU" altLang="ru-RU" sz="2800" dirty="0" smtClean="0">
                <a:solidFill>
                  <a:srgbClr val="000000"/>
                </a:solidFill>
              </a:rPr>
              <a:t>Отдельные организации, осуществляющие образовательную деятельность 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по адаптированным основным общеобразовательным программам</a:t>
            </a:r>
            <a:r>
              <a:rPr lang="ru-RU" altLang="ru-RU" sz="2800" dirty="0" smtClean="0">
                <a:solidFill>
                  <a:srgbClr val="000000"/>
                </a:solidFill>
              </a:rPr>
              <a:t>, создаются органами государственной власти субъектов Российской Федерации для </a:t>
            </a:r>
          </a:p>
          <a:p>
            <a:pPr algn="just">
              <a:lnSpc>
                <a:spcPct val="80000"/>
              </a:lnSpc>
              <a:buClr>
                <a:srgbClr val="3333CC"/>
              </a:buClr>
            </a:pPr>
            <a:r>
              <a:rPr lang="ru-RU" altLang="ru-RU" sz="2800" b="1" dirty="0" smtClean="0">
                <a:solidFill>
                  <a:srgbClr val="000000"/>
                </a:solidFill>
              </a:rPr>
              <a:t>глухих, слабослышащих, позднооглохших, </a:t>
            </a:r>
          </a:p>
          <a:p>
            <a:pPr algn="just">
              <a:lnSpc>
                <a:spcPct val="80000"/>
              </a:lnSpc>
              <a:buClr>
                <a:srgbClr val="3333CC"/>
              </a:buClr>
            </a:pPr>
            <a:r>
              <a:rPr lang="ru-RU" altLang="ru-RU" sz="2800" dirty="0" smtClean="0">
                <a:solidFill>
                  <a:srgbClr val="000000"/>
                </a:solidFill>
              </a:rPr>
              <a:t>слепых, слабовидящих, </a:t>
            </a:r>
          </a:p>
          <a:p>
            <a:pPr algn="just">
              <a:lnSpc>
                <a:spcPct val="80000"/>
              </a:lnSpc>
              <a:buClr>
                <a:srgbClr val="3333CC"/>
              </a:buClr>
            </a:pPr>
            <a:r>
              <a:rPr lang="ru-RU" altLang="ru-RU" sz="2800" dirty="0" smtClean="0">
                <a:solidFill>
                  <a:srgbClr val="000000"/>
                </a:solidFill>
              </a:rPr>
              <a:t>с тяжелыми нарушениями речи, </a:t>
            </a:r>
          </a:p>
          <a:p>
            <a:pPr algn="just">
              <a:lnSpc>
                <a:spcPct val="80000"/>
              </a:lnSpc>
              <a:buClr>
                <a:srgbClr val="3333CC"/>
              </a:buClr>
            </a:pPr>
            <a:r>
              <a:rPr lang="ru-RU" altLang="ru-RU" sz="2800" dirty="0" smtClean="0">
                <a:solidFill>
                  <a:srgbClr val="000000"/>
                </a:solidFill>
              </a:rPr>
              <a:t>с нарушениями опорно-двигательного аппарата, </a:t>
            </a:r>
          </a:p>
          <a:p>
            <a:pPr algn="just">
              <a:lnSpc>
                <a:spcPct val="80000"/>
              </a:lnSpc>
              <a:buClr>
                <a:srgbClr val="3333CC"/>
              </a:buClr>
            </a:pPr>
            <a:r>
              <a:rPr lang="ru-RU" altLang="ru-RU" sz="2800" dirty="0" smtClean="0">
                <a:solidFill>
                  <a:srgbClr val="000000"/>
                </a:solidFill>
              </a:rPr>
              <a:t>с задержкой психического развития, </a:t>
            </a:r>
          </a:p>
          <a:p>
            <a:pPr algn="just">
              <a:lnSpc>
                <a:spcPct val="80000"/>
              </a:lnSpc>
              <a:buClr>
                <a:srgbClr val="3333CC"/>
              </a:buClr>
            </a:pPr>
            <a:r>
              <a:rPr lang="ru-RU" altLang="ru-RU" sz="2800" dirty="0" smtClean="0">
                <a:solidFill>
                  <a:srgbClr val="000000"/>
                </a:solidFill>
              </a:rPr>
              <a:t>с умственной отсталостью, </a:t>
            </a:r>
          </a:p>
          <a:p>
            <a:pPr algn="just">
              <a:lnSpc>
                <a:spcPct val="80000"/>
              </a:lnSpc>
              <a:buClr>
                <a:srgbClr val="3333CC"/>
              </a:buClr>
            </a:pPr>
            <a:r>
              <a:rPr lang="ru-RU" altLang="ru-RU" sz="2800" dirty="0" smtClean="0">
                <a:solidFill>
                  <a:srgbClr val="000000"/>
                </a:solidFill>
              </a:rPr>
              <a:t>с расстройствами </a:t>
            </a:r>
            <a:r>
              <a:rPr lang="ru-RU" altLang="ru-RU" sz="2800" dirty="0" err="1" smtClean="0">
                <a:solidFill>
                  <a:srgbClr val="000000"/>
                </a:solidFill>
              </a:rPr>
              <a:t>аутистического</a:t>
            </a:r>
            <a:r>
              <a:rPr lang="ru-RU" altLang="ru-RU" sz="2800" dirty="0" smtClean="0">
                <a:solidFill>
                  <a:srgbClr val="000000"/>
                </a:solidFill>
              </a:rPr>
              <a:t> спектра, </a:t>
            </a:r>
          </a:p>
          <a:p>
            <a:pPr algn="just">
              <a:lnSpc>
                <a:spcPct val="80000"/>
              </a:lnSpc>
              <a:buClr>
                <a:srgbClr val="3333CC"/>
              </a:buClr>
            </a:pPr>
            <a:r>
              <a:rPr lang="ru-RU" altLang="ru-RU" sz="2800" dirty="0" smtClean="0">
                <a:solidFill>
                  <a:srgbClr val="000000"/>
                </a:solidFill>
              </a:rPr>
              <a:t>со сложными дефектами и других обучающихся с ограниченными возможностями здоровья.</a:t>
            </a:r>
          </a:p>
          <a:p>
            <a:pPr algn="just">
              <a:lnSpc>
                <a:spcPct val="80000"/>
              </a:lnSpc>
              <a:buClr>
                <a:srgbClr val="3333CC"/>
              </a:buCl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2714644"/>
          </a:xfrm>
        </p:spPr>
        <p:txBody>
          <a:bodyPr/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Статья 79.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3214686"/>
            <a:ext cx="8501122" cy="364331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12. Государство в лице уполномоченных им органов государственной власти Российской Федерации и органов государственной власти субъектов Российской Федерации </a:t>
            </a:r>
            <a:r>
              <a:rPr lang="ru-RU" b="1" dirty="0" smtClean="0">
                <a:solidFill>
                  <a:srgbClr val="00B0F0"/>
                </a:solidFill>
              </a:rPr>
              <a:t>обеспечивает подготовку педагогических работников, владеющих специальными педагогическими подходами и методами обучения и воспитания обучающихся с ограниченными возможностями здоровья, </a:t>
            </a:r>
            <a:r>
              <a:rPr lang="ru-RU" dirty="0" smtClean="0"/>
              <a:t>и </a:t>
            </a:r>
            <a:r>
              <a:rPr lang="ru-RU" b="1" dirty="0" smtClean="0"/>
              <a:t>содействует привлечению таких работников в организации, осуществляющие образовательную деятельность.</a:t>
            </a:r>
          </a:p>
          <a:p>
            <a:pPr algn="just"/>
            <a:endParaRPr lang="ru-RU" dirty="0"/>
          </a:p>
        </p:txBody>
      </p:sp>
      <p:pic>
        <p:nvPicPr>
          <p:cNvPr id="1027" name="Picture 3" descr="D:\Documents and Settings\Рабочий стол\ДОУ №194\2015-2016\фото Зонтова 1 июня 2016\зонтова - копия\IMG_15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42852"/>
            <a:ext cx="4500562" cy="289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  <a:solidFill>
            <a:srgbClr val="FFFF00">
              <a:alpha val="76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Все варианты АООП регламентируются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571612"/>
            <a:ext cx="5072098" cy="507209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sz="2800" b="1" dirty="0" smtClean="0"/>
              <a:t>Федеральный государственный образовательный стандарт начального общего образования обучающихся с </a:t>
            </a:r>
            <a:r>
              <a:rPr lang="ru-RU" sz="2800" b="1" dirty="0" smtClean="0">
                <a:solidFill>
                  <a:srgbClr val="C00000"/>
                </a:solidFill>
              </a:rPr>
              <a:t>ограниченными возможностями здоровья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от « 19»  декабря 2014 г. № 1598.</a:t>
            </a:r>
            <a:endParaRPr lang="ru-RU" sz="2800" dirty="0" smtClean="0"/>
          </a:p>
          <a:p>
            <a:r>
              <a:rPr lang="ru-RU" sz="2800" b="1" dirty="0" smtClean="0"/>
              <a:t>Федеральный государственный образовательный стандарт образования обучающихся с умственной отсталостью (интеллектуальными нарушениями)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от « 19»  декабря 2014 г. № 1599</a:t>
            </a:r>
            <a:endParaRPr lang="ru-RU" dirty="0"/>
          </a:p>
        </p:txBody>
      </p:sp>
      <p:pic>
        <p:nvPicPr>
          <p:cNvPr id="2050" name="Picture 2" descr="D:\Documents and Settings\Рабочий стол\ДОУ №194\2015-2016\фото Зонтова 1 июня 2016\зонтова - копия\IMG_1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571612"/>
            <a:ext cx="3585002" cy="2857520"/>
          </a:xfrm>
          <a:prstGeom prst="rect">
            <a:avLst/>
          </a:prstGeom>
          <a:noFill/>
        </p:spPr>
      </p:pic>
      <p:pic>
        <p:nvPicPr>
          <p:cNvPr id="5" name="Picture 2" descr="D:\Documents and Settings\Рабочий стол\КАЗАХСТАН\фото с детьми в Казахстане\2012-01-03 16.52.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054270"/>
            <a:ext cx="3571900" cy="25611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4 ключевых вопроса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785926"/>
            <a:ext cx="8401080" cy="4643470"/>
          </a:xfrm>
          <a:gradFill>
            <a:gsLst>
              <a:gs pos="54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Что нового в «новом» законе об образовании в РФ и новых ФГОС 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Какие образовательные маршруты могут быть полезными для дошкольников с </a:t>
            </a:r>
            <a:r>
              <a:rPr lang="ru-RU" dirty="0" err="1" smtClean="0"/>
              <a:t>кохлеарными</a:t>
            </a:r>
            <a:r>
              <a:rPr lang="ru-RU" dirty="0" smtClean="0"/>
              <a:t> имплантами?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Какие образовательные маршруты могут быть полезными для школьников с </a:t>
            </a:r>
            <a:r>
              <a:rPr lang="ru-RU" dirty="0" err="1" smtClean="0"/>
              <a:t>кохлеарными</a:t>
            </a:r>
            <a:r>
              <a:rPr lang="ru-RU" dirty="0" smtClean="0"/>
              <a:t> имплантами?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Какие условия должна предоставить образовательная организация детям с КИ?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80920" cy="92211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800000"/>
                </a:solidFill>
              </a:rPr>
              <a:t>Варианты АООП начального общего образования обучающихся с ОВЗ</a:t>
            </a:r>
            <a:endParaRPr lang="ru-RU" sz="3200" dirty="0">
              <a:solidFill>
                <a:srgbClr val="80000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7031362"/>
              </p:ext>
            </p:extLst>
          </p:nvPr>
        </p:nvGraphicFramePr>
        <p:xfrm>
          <a:off x="0" y="1000106"/>
          <a:ext cx="9144000" cy="5958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686"/>
                <a:gridCol w="4786314"/>
              </a:tblGrid>
              <a:tr h="580044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Категория 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Times New Roman"/>
                        </a:rPr>
                        <a:t>обучающихся</a:t>
                      </a:r>
                      <a:endParaRPr lang="ru-RU" sz="2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Варианты 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Times New Roman"/>
                        </a:rPr>
                        <a:t>АООП</a:t>
                      </a:r>
                      <a:endParaRPr lang="ru-RU" sz="2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80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Times New Roman"/>
                        </a:rPr>
                        <a:t>Глухие дети</a:t>
                      </a: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II, III,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IV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(1.1,1.2, 1.3, 1.4)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80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Times New Roman"/>
                        </a:rPr>
                        <a:t>Слабослышащие дети</a:t>
                      </a: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II, 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(2.1,2.2, 2.3)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80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Слепые дети</a:t>
                      </a: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II, III, </a:t>
                      </a:r>
                      <a:r>
                        <a:rPr lang="en-US" sz="2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IV</a:t>
                      </a:r>
                      <a:r>
                        <a:rPr lang="ru-RU" sz="2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(3.1,3.2, 3.3, 3.4)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80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Слабовидящие дети  </a:t>
                      </a: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II, </a:t>
                      </a:r>
                      <a:r>
                        <a:rPr lang="en-US" sz="2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r>
                        <a:rPr lang="ru-RU" sz="2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(4.1,4.2, 4.3.)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119796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Дети с речевыми нарушениями</a:t>
                      </a: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</a:t>
                      </a:r>
                      <a:r>
                        <a:rPr lang="en-US" sz="2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r>
                        <a:rPr lang="ru-RU" sz="2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(5.1,5.2)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996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</a:rPr>
                        <a:t>Дети с 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двигательными</a:t>
                      </a:r>
                      <a:r>
                        <a:rPr lang="ru-RU" sz="20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нарушениями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II, III, </a:t>
                      </a:r>
                      <a:r>
                        <a:rPr lang="en-US" sz="2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IV</a:t>
                      </a:r>
                      <a:r>
                        <a:rPr lang="ru-RU" sz="2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(6.1,6.2, 6.3, 6.4)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80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Дети с 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Times New Roman"/>
                        </a:rPr>
                        <a:t>ЗПР</a:t>
                      </a:r>
                      <a:endParaRPr lang="ru-RU" sz="2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</a:t>
                      </a:r>
                      <a:r>
                        <a:rPr lang="en-US" sz="2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r>
                        <a:rPr lang="ru-RU" sz="2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(7.1,7.2)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80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Дети с 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Times New Roman"/>
                        </a:rPr>
                        <a:t>РАС</a:t>
                      </a:r>
                      <a:endParaRPr lang="ru-RU" sz="2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II, III, </a:t>
                      </a:r>
                      <a:r>
                        <a:rPr lang="en-US" sz="2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IV</a:t>
                      </a:r>
                      <a:r>
                        <a:rPr lang="ru-RU" sz="2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(8.1,8.2, 8.3, 8.4)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6642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868346"/>
          </a:xfrm>
          <a:solidFill>
            <a:srgbClr val="FFFF00">
              <a:alpha val="48000"/>
            </a:srgbClr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>Вариант  </a:t>
            </a:r>
            <a:r>
              <a:rPr lang="en-US" b="1" dirty="0" smtClean="0"/>
              <a:t>I </a:t>
            </a:r>
            <a:r>
              <a:rPr lang="ru-RU" b="1" dirty="0" smtClean="0"/>
              <a:t>по всем группам детей с ОВЗ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1447800"/>
            <a:ext cx="8329642" cy="51244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Означает, что  обучающийся  с ОВЗ получает образование, полностью соответствующее по итоговым достижениям к моменту завершения обучения, образования здоровых сверстников, находясь </a:t>
            </a:r>
            <a:r>
              <a:rPr lang="ru-RU" b="1" dirty="0" smtClean="0"/>
              <a:t>в их среде и в те же сроки обучения (1 - 4 классы).  </a:t>
            </a:r>
            <a:endParaRPr lang="en-US" b="1" dirty="0" smtClean="0"/>
          </a:p>
          <a:p>
            <a:r>
              <a:rPr lang="en-US" b="1" smtClean="0">
                <a:hlinkClick r:id="rId2"/>
              </a:rPr>
              <a:t>http://</a:t>
            </a:r>
            <a:r>
              <a:rPr lang="en-US" b="1" smtClean="0">
                <a:hlinkClick r:id="rId2"/>
              </a:rPr>
              <a:t>fgosreestr.ru</a:t>
            </a:r>
            <a:r>
              <a:rPr lang="en-US" b="1" smtClean="0">
                <a:hlinkClick r:id="rId2"/>
              </a:rPr>
              <a:t>/</a:t>
            </a:r>
            <a:endParaRPr lang="en-US" b="1" smtClean="0"/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Часть Учебного плана, формируемая участниками образовательных отношений, включает часы на </a:t>
            </a:r>
            <a:r>
              <a:rPr lang="ru-RU" b="1" dirty="0" smtClean="0"/>
              <a:t>внеурочную деятельность (10 часов в неделю)</a:t>
            </a:r>
            <a:r>
              <a:rPr lang="ru-RU" dirty="0" smtClean="0"/>
              <a:t>, предназначенные для реализации направлений внеурочной деятельности (не более 5 часов в неделю), и часы </a:t>
            </a:r>
            <a:r>
              <a:rPr lang="ru-RU" b="1" dirty="0" smtClean="0"/>
              <a:t>на коррекционно-развивающую область (не менее 5 часов в неделю).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071570"/>
          </a:xfrm>
          <a:solidFill>
            <a:schemeClr val="accent1">
              <a:alpha val="48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Программа коррекционной работы должна содержать:</a:t>
            </a:r>
          </a:p>
        </p:txBody>
      </p:sp>
      <p:sp>
        <p:nvSpPr>
          <p:cNvPr id="38915" name="Содержимое 2"/>
          <p:cNvSpPr>
            <a:spLocks noGrp="1"/>
          </p:cNvSpPr>
          <p:nvPr>
            <p:ph idx="1"/>
          </p:nvPr>
        </p:nvSpPr>
        <p:spPr>
          <a:xfrm>
            <a:off x="1" y="1428736"/>
            <a:ext cx="5357817" cy="542926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sz="2400" dirty="0" smtClean="0"/>
              <a:t>перечень, содержание и план реализации индивидуально ориентированных коррекционных мероприятий, обеспечивающих удовлетворение особых образовательных потребностей обучающихся с ОВЗ;</a:t>
            </a:r>
          </a:p>
          <a:p>
            <a:r>
              <a:rPr lang="ru-RU" sz="2400" dirty="0" smtClean="0"/>
              <a:t>систему комплексного </a:t>
            </a:r>
            <a:r>
              <a:rPr lang="ru-RU" sz="2400" dirty="0" err="1" smtClean="0"/>
              <a:t>психолого-медико-педагогического</a:t>
            </a:r>
            <a:r>
              <a:rPr lang="ru-RU" sz="2400" dirty="0" smtClean="0"/>
              <a:t> сопровождения обучающихся с ОВЗ в условиях образовательной деятельности, включающего </a:t>
            </a:r>
            <a:r>
              <a:rPr lang="ru-RU" sz="2400" dirty="0" err="1" smtClean="0"/>
              <a:t>психолого-медико-педагогическое</a:t>
            </a:r>
            <a:r>
              <a:rPr lang="ru-RU" sz="2400" dirty="0" smtClean="0"/>
              <a:t> обследование обучающихся с целью выявления их особых образовательных потребностей, мониторинг динамики развития обучающихся;</a:t>
            </a:r>
          </a:p>
          <a:p>
            <a:r>
              <a:rPr lang="ru-RU" sz="2400" dirty="0" smtClean="0"/>
              <a:t>корректировку коррекционных мероприятий.</a:t>
            </a:r>
          </a:p>
          <a:p>
            <a:endParaRPr lang="ru-RU" dirty="0" smtClean="0"/>
          </a:p>
        </p:txBody>
      </p:sp>
      <p:pic>
        <p:nvPicPr>
          <p:cNvPr id="4" name="Picture 4" descr="D:\Documents and Settings\Мои документы\Анапа - 2014\на сайт с Анапы\IMG_4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62" y="1392994"/>
            <a:ext cx="3643338" cy="5465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1143000"/>
          </a:xfrm>
          <a:solidFill>
            <a:srgbClr val="FFFF00">
              <a:alpha val="70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chemeClr val="tx1"/>
                </a:solidFill>
              </a:rPr>
              <a:t/>
            </a:r>
            <a:br>
              <a:rPr lang="ru-RU" sz="6000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Статья 15. Сетевая форма реализации образовательных программ</a:t>
            </a:r>
            <a:endParaRPr lang="ru-RU" dirty="0" smtClean="0"/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142844" y="1428736"/>
            <a:ext cx="8812244" cy="5429263"/>
          </a:xfrm>
        </p:spPr>
        <p:txBody>
          <a:bodyPr/>
          <a:lstStyle/>
          <a:p>
            <a:pPr>
              <a:buNone/>
            </a:pPr>
            <a:r>
              <a:rPr lang="ru-RU" sz="1400" dirty="0" smtClean="0"/>
              <a:t>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Сетевая форма реализации образовательных программ (далее - сетевая форма) обеспечивает возможность освоения обучающимся образовательной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 с использованием ресурсов нескольких организаций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осуществляющих образовательную деятельность, в том числе иностранных, а также при необходимости с использованием ресурсов иных организаций.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реализации образовательных программ с использованием сетевой формы наряду с организациями, осуществляющими образовательную деятельность, также могут участвовать :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научные организации,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медицинские организации,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организации культуры,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физкультурно-спортивные </a:t>
            </a:r>
          </a:p>
          <a:p>
            <a:r>
              <a:rPr lang="ru-RU" sz="1600" b="1" dirty="0" smtClean="0"/>
              <a:t>и иные организации, обладающие ресурсами</a:t>
            </a:r>
            <a:r>
              <a:rPr lang="ru-RU" sz="1600" dirty="0" smtClean="0"/>
              <a:t>, необходимыми для осуществления обучения, проведения учебной и производственной практики и осуществления иных видов учебной деятельности, предусмотренных соответствующей образовательной программой.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082660"/>
          </a:xfrm>
          <a:solidFill>
            <a:srgbClr val="FFFF00">
              <a:alpha val="46000"/>
            </a:srgbClr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800" cap="all" dirty="0" smtClean="0">
                <a:solidFill>
                  <a:schemeClr val="tx1"/>
                </a:solidFill>
              </a:rPr>
              <a:t>Варианты  1.</a:t>
            </a:r>
            <a:r>
              <a:rPr lang="ru-RU" sz="4800" cap="all" dirty="0" smtClean="0">
                <a:solidFill>
                  <a:srgbClr val="FF0000"/>
                </a:solidFill>
              </a:rPr>
              <a:t>2</a:t>
            </a:r>
            <a:r>
              <a:rPr lang="ru-RU" sz="4800" cap="all" dirty="0" smtClean="0">
                <a:solidFill>
                  <a:schemeClr val="tx1"/>
                </a:solidFill>
              </a:rPr>
              <a:t>, 2.</a:t>
            </a:r>
            <a:r>
              <a:rPr lang="ru-RU" sz="4800" cap="all" dirty="0" smtClean="0">
                <a:solidFill>
                  <a:srgbClr val="FF0000"/>
                </a:solidFill>
              </a:rPr>
              <a:t>2</a:t>
            </a:r>
            <a:r>
              <a:rPr lang="ru-RU" sz="4800" cap="all" dirty="0" smtClean="0">
                <a:solidFill>
                  <a:schemeClr val="tx1"/>
                </a:solidFill>
              </a:rPr>
              <a:t> 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>
          <a:xfrm>
            <a:off x="214282" y="1500174"/>
            <a:ext cx="4786346" cy="5143535"/>
          </a:xfrm>
          <a:solidFill>
            <a:srgbClr val="FFFF00">
              <a:alpha val="42000"/>
            </a:srgbClr>
          </a:solidFill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800" dirty="0" smtClean="0"/>
              <a:t>предполагает, что обучающийся получает образование, </a:t>
            </a:r>
            <a:r>
              <a:rPr lang="ru-RU" sz="2800" b="1" dirty="0" smtClean="0"/>
              <a:t>сопоставимое по конечным достижениям</a:t>
            </a:r>
            <a:r>
              <a:rPr lang="ru-RU" sz="2800" dirty="0" smtClean="0"/>
              <a:t>, с образованием слышащих сверстников, </a:t>
            </a:r>
            <a:r>
              <a:rPr lang="ru-RU" sz="2800" b="1" dirty="0" smtClean="0">
                <a:solidFill>
                  <a:srgbClr val="FF0000"/>
                </a:solidFill>
              </a:rPr>
              <a:t>НО</a:t>
            </a:r>
            <a:r>
              <a:rPr lang="ru-RU" sz="2800" dirty="0" smtClean="0"/>
              <a:t> в </a:t>
            </a:r>
            <a:r>
              <a:rPr lang="ru-RU" sz="2800" b="1" dirty="0" smtClean="0"/>
              <a:t>пролонгированные сроки: пять лет (1 -5 классы) - для детей, получивших дошкольное образование; шесть лет (1 - 6 классы) - для детей, не получивших дошкольное образование.</a:t>
            </a:r>
          </a:p>
          <a:p>
            <a:pPr algn="just"/>
            <a:r>
              <a:rPr lang="ru-RU" sz="2800" b="1" dirty="0" smtClean="0"/>
              <a:t>Формы образования </a:t>
            </a:r>
            <a:r>
              <a:rPr lang="ru-RU" sz="2800" b="1" dirty="0" smtClean="0">
                <a:solidFill>
                  <a:srgbClr val="FF0000"/>
                </a:solidFill>
              </a:rPr>
              <a:t>по второму варианту:</a:t>
            </a:r>
          </a:p>
          <a:p>
            <a:pPr algn="just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 а) в отдельном классе или б) в массовом классе по желанию родителей</a:t>
            </a:r>
            <a:r>
              <a:rPr lang="ru-RU" sz="2800" b="1" dirty="0" smtClean="0"/>
              <a:t>. </a:t>
            </a:r>
          </a:p>
          <a:p>
            <a:pPr algn="just">
              <a:buNone/>
            </a:pPr>
            <a:r>
              <a:rPr lang="ru-RU" sz="2800" b="1" dirty="0" smtClean="0"/>
              <a:t>   Однако пролонгированные сроки при этом сохраняются.</a:t>
            </a:r>
            <a:endParaRPr lang="ru-RU" dirty="0" smtClean="0"/>
          </a:p>
        </p:txBody>
      </p:sp>
      <p:pic>
        <p:nvPicPr>
          <p:cNvPr id="4" name="Picture 2" descr="D:\Documents and Settings\Рабочий стол\КАЗАХСТАН\фото с детьми в Казахстане\2012-01-03 16.48.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3638" y="1500174"/>
            <a:ext cx="3816080" cy="5095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28596" y="214312"/>
            <a:ext cx="8515379" cy="857234"/>
          </a:xfrm>
          <a:solidFill>
            <a:srgbClr val="FFFF00">
              <a:alpha val="48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cap="all" dirty="0" smtClean="0">
                <a:solidFill>
                  <a:schemeClr val="tx1"/>
                </a:solidFill>
              </a:rPr>
              <a:t>Варианты  1.</a:t>
            </a:r>
            <a:r>
              <a:rPr lang="ru-RU" cap="all" dirty="0" smtClean="0">
                <a:solidFill>
                  <a:srgbClr val="FF0000"/>
                </a:solidFill>
              </a:rPr>
              <a:t>3</a:t>
            </a:r>
            <a:r>
              <a:rPr lang="ru-RU" cap="all" dirty="0" smtClean="0">
                <a:solidFill>
                  <a:schemeClr val="tx1"/>
                </a:solidFill>
              </a:rPr>
              <a:t>, 2.</a:t>
            </a:r>
            <a:r>
              <a:rPr lang="ru-RU" cap="all" dirty="0" smtClean="0">
                <a:solidFill>
                  <a:srgbClr val="FF0000"/>
                </a:solidFill>
              </a:rPr>
              <a:t>3</a:t>
            </a:r>
            <a:endParaRPr lang="ru-RU" dirty="0" smtClean="0"/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>
          <a:xfrm>
            <a:off x="357158" y="1285860"/>
            <a:ext cx="5072098" cy="5357850"/>
          </a:xfrm>
          <a:solidFill>
            <a:srgbClr val="FFFF00">
              <a:alpha val="35000"/>
            </a:srgbClr>
          </a:solidFill>
        </p:spPr>
        <p:txBody>
          <a:bodyPr>
            <a:normAutofit fontScale="85000" lnSpcReduction="20000"/>
          </a:bodyPr>
          <a:lstStyle/>
          <a:p>
            <a:r>
              <a:rPr lang="ru-RU" cap="all" dirty="0" smtClean="0"/>
              <a:t>Третий вариант предполагает, что у ребенка сочетается основное нарушения развития с интеллектуальным нарушением в легкой степени.</a:t>
            </a:r>
          </a:p>
          <a:p>
            <a:pPr algn="just"/>
            <a:r>
              <a:rPr lang="ru-RU" sz="2400" b="1" dirty="0" smtClean="0"/>
              <a:t>Формы образования </a:t>
            </a:r>
            <a:r>
              <a:rPr lang="ru-RU" sz="2400" b="1" dirty="0" smtClean="0">
                <a:solidFill>
                  <a:srgbClr val="FF0000"/>
                </a:solidFill>
              </a:rPr>
              <a:t>по третьему варианту: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а) в отдельном классе 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б) в массовом классе по желанию родителей</a:t>
            </a:r>
            <a:r>
              <a:rPr lang="ru-RU" sz="2400" b="1" dirty="0" smtClean="0"/>
              <a:t>. </a:t>
            </a:r>
          </a:p>
          <a:p>
            <a:pPr algn="just">
              <a:buNone/>
            </a:pPr>
            <a:r>
              <a:rPr lang="ru-RU" sz="2400" b="1" dirty="0" smtClean="0"/>
              <a:t>    </a:t>
            </a:r>
          </a:p>
          <a:p>
            <a:pPr algn="just">
              <a:buNone/>
            </a:pPr>
            <a:r>
              <a:rPr lang="ru-RU" sz="2400" b="1" dirty="0" smtClean="0"/>
              <a:t>    Однако, такой ребенок не может освоить основную образовательную программу, поэтому при окончании школы получит </a:t>
            </a:r>
            <a:r>
              <a:rPr lang="ru-RU" altLang="ru-RU" sz="2400" b="1" dirty="0" smtClean="0"/>
              <a:t>свидетельство об обучении </a:t>
            </a:r>
            <a:r>
              <a:rPr lang="ru-RU" altLang="ru-RU" sz="2400" dirty="0" smtClean="0"/>
              <a:t>по образцу и в порядке, которые устанавливаются федеральным органом исполнительной власти</a:t>
            </a:r>
            <a:endParaRPr lang="ru-RU" sz="2400" b="1" dirty="0" smtClean="0"/>
          </a:p>
          <a:p>
            <a:pPr>
              <a:buNone/>
            </a:pPr>
            <a:endParaRPr lang="ru-RU" cap="all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4" name="Picture 2" descr="D:\Documents and Settings\Рабочий стол\КАЗАХСТАН\фото с детьми\2012-01-02 15.52.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785926"/>
            <a:ext cx="3427844" cy="366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28596" y="214312"/>
            <a:ext cx="8515379" cy="857234"/>
          </a:xfrm>
          <a:solidFill>
            <a:srgbClr val="FFFF00">
              <a:alpha val="48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cap="all" dirty="0" smtClean="0">
                <a:solidFill>
                  <a:schemeClr val="tx1"/>
                </a:solidFill>
              </a:rPr>
              <a:t>Вариант  1.</a:t>
            </a:r>
            <a:r>
              <a:rPr lang="ru-RU" cap="all" dirty="0" smtClean="0">
                <a:solidFill>
                  <a:srgbClr val="FF0000"/>
                </a:solidFill>
              </a:rPr>
              <a:t>4</a:t>
            </a:r>
            <a:endParaRPr lang="ru-RU" dirty="0" smtClean="0"/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>
          <a:xfrm>
            <a:off x="357158" y="1928802"/>
            <a:ext cx="8597930" cy="4524386"/>
          </a:xfrm>
        </p:spPr>
        <p:txBody>
          <a:bodyPr>
            <a:normAutofit fontScale="92500" lnSpcReduction="10000"/>
          </a:bodyPr>
          <a:lstStyle/>
          <a:p>
            <a:r>
              <a:rPr lang="ru-RU" cap="all" dirty="0" smtClean="0"/>
              <a:t>Четвертый вариант предполагает, что у ребенка тяжелые множественные нарушения развития, выраженные интеллектуальные нарушения </a:t>
            </a:r>
          </a:p>
          <a:p>
            <a:pPr algn="just"/>
            <a:r>
              <a:rPr lang="ru-RU" sz="2400" b="1" dirty="0" smtClean="0"/>
              <a:t>Формы образования </a:t>
            </a:r>
            <a:r>
              <a:rPr lang="ru-RU" sz="2400" b="1" dirty="0" smtClean="0">
                <a:solidFill>
                  <a:srgbClr val="FF0000"/>
                </a:solidFill>
              </a:rPr>
              <a:t>по четвертому  варианту: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а) в отдельном классе отдельной организации или СОШ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б) в массовом классе по желанию родителей</a:t>
            </a:r>
            <a:r>
              <a:rPr lang="ru-RU" sz="2400" b="1" dirty="0" smtClean="0"/>
              <a:t>. </a:t>
            </a:r>
          </a:p>
          <a:p>
            <a:pPr algn="just">
              <a:buNone/>
            </a:pPr>
            <a:r>
              <a:rPr lang="ru-RU" sz="2400" b="1" dirty="0" smtClean="0"/>
              <a:t>    </a:t>
            </a:r>
          </a:p>
          <a:p>
            <a:pPr algn="just">
              <a:buNone/>
            </a:pPr>
            <a:r>
              <a:rPr lang="ru-RU" sz="2400" b="1" dirty="0" smtClean="0"/>
              <a:t>     Однако, такой ребенок не может освоить основную образовательную программу, поэтому при окончании школы получит </a:t>
            </a:r>
            <a:r>
              <a:rPr lang="ru-RU" altLang="ru-RU" sz="2400" b="1" dirty="0" smtClean="0"/>
              <a:t>свидетельство об обучении </a:t>
            </a:r>
            <a:r>
              <a:rPr lang="ru-RU" altLang="ru-RU" sz="2400" dirty="0" smtClean="0"/>
              <a:t>по образцу и в порядке, которые устанавливаются федеральным органом исполнительной власти</a:t>
            </a:r>
            <a:endParaRPr lang="ru-RU" sz="2400" b="1" dirty="0" smtClean="0"/>
          </a:p>
          <a:p>
            <a:pPr>
              <a:buNone/>
            </a:pPr>
            <a:endParaRPr lang="ru-RU" cap="all" dirty="0" smtClean="0"/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86874" cy="1000132"/>
          </a:xfrm>
          <a:solidFill>
            <a:srgbClr val="FFFF00">
              <a:alpha val="30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/>
              <a:t>Требования Стандарта к кадровым условиям</a:t>
            </a:r>
            <a:r>
              <a:rPr lang="ru-RU" sz="36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44035" name="Содержимое 2"/>
          <p:cNvSpPr>
            <a:spLocks noGrp="1"/>
          </p:cNvSpPr>
          <p:nvPr>
            <p:ph idx="1"/>
          </p:nvPr>
        </p:nvSpPr>
        <p:spPr>
          <a:xfrm>
            <a:off x="214282" y="1214422"/>
            <a:ext cx="8715436" cy="164307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dirty="0" smtClean="0"/>
              <a:t>3.4.1. При необходимости в процессе реализации АООП НОО для обучающихся с ОВЗ возможно временное или постоянное участие </a:t>
            </a:r>
            <a:r>
              <a:rPr lang="ru-RU" b="1" dirty="0" err="1" smtClean="0"/>
              <a:t>тьютора</a:t>
            </a:r>
            <a:r>
              <a:rPr lang="ru-RU" b="1" dirty="0" smtClean="0"/>
              <a:t> и (или) ассистента (помощника). </a:t>
            </a:r>
          </a:p>
          <a:p>
            <a:endParaRPr lang="ru-RU" dirty="0" smtClean="0"/>
          </a:p>
        </p:txBody>
      </p:sp>
      <p:pic>
        <p:nvPicPr>
          <p:cNvPr id="6" name="Picture 7" descr="C:\Users\KEY\Desktop\фото и видео\OQrV98t8-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" y="2987637"/>
            <a:ext cx="5572134" cy="371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D:\Documents and Settings\Мои документы\Анапа - 2014\Я СГЛЕБО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000657"/>
            <a:ext cx="2928958" cy="364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796908"/>
          </a:xfrm>
          <a:solidFill>
            <a:schemeClr val="accent1">
              <a:alpha val="55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Определение </a:t>
            </a:r>
            <a:r>
              <a:rPr lang="ru-RU" b="1" dirty="0" smtClean="0"/>
              <a:t>варианта АООП НОО </a:t>
            </a:r>
            <a:endParaRPr lang="ru-RU" dirty="0" smtClean="0"/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>
          <a:xfrm>
            <a:off x="142844" y="1428737"/>
            <a:ext cx="8786874" cy="542926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800" dirty="0" smtClean="0"/>
              <a:t>2.13. для обучающегося с ОВЗ осуществляется на основе </a:t>
            </a:r>
            <a:r>
              <a:rPr lang="ru-RU" sz="2800" b="1" dirty="0" smtClean="0"/>
              <a:t>рекомендаций ПМПК</a:t>
            </a:r>
            <a:r>
              <a:rPr lang="ru-RU" sz="2800" dirty="0" smtClean="0"/>
              <a:t>, сформулированных по результатам его комплексного </a:t>
            </a:r>
            <a:r>
              <a:rPr lang="ru-RU" sz="2800" dirty="0" err="1" smtClean="0"/>
              <a:t>психолого-медико-педагогического</a:t>
            </a:r>
            <a:r>
              <a:rPr lang="ru-RU" sz="2800" dirty="0" smtClean="0"/>
              <a:t> обследования, в случае наличия у обучающегося инвалидности – с учетом ИПР и мнения родителей (законных представителей). </a:t>
            </a:r>
          </a:p>
          <a:p>
            <a:pPr algn="just">
              <a:buNone/>
            </a:pPr>
            <a:endParaRPr lang="ru-RU" sz="2800" dirty="0" smtClean="0"/>
          </a:p>
          <a:p>
            <a:pPr algn="just"/>
            <a:r>
              <a:rPr lang="ru-RU" sz="2800" b="1" dirty="0" smtClean="0"/>
              <a:t>ПМПК в своем заключении описывает кадровые и материально-технические условия, а также перечисляет специальные методы обучения</a:t>
            </a:r>
            <a:r>
              <a:rPr lang="ru-RU" sz="2800" dirty="0" smtClean="0"/>
              <a:t>, которые необходимо соблюдать в отношении образования обучающегося с ОВЗ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214283" y="214312"/>
            <a:ext cx="8501122" cy="1500175"/>
          </a:xfrm>
          <a:solidFill>
            <a:schemeClr val="accent1">
              <a:alpha val="41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Возможность перехода обучающегося </a:t>
            </a:r>
            <a:r>
              <a:rPr lang="ru-RU" dirty="0" smtClean="0"/>
              <a:t>с одного варианта АООП НОО на другой</a:t>
            </a:r>
          </a:p>
        </p:txBody>
      </p:sp>
      <p:sp>
        <p:nvSpPr>
          <p:cNvPr id="43011" name="Содержимое 2"/>
          <p:cNvSpPr>
            <a:spLocks noGrp="1"/>
          </p:cNvSpPr>
          <p:nvPr>
            <p:ph idx="1"/>
          </p:nvPr>
        </p:nvSpPr>
        <p:spPr>
          <a:xfrm>
            <a:off x="285721" y="1857364"/>
            <a:ext cx="4572031" cy="478634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800" dirty="0" smtClean="0"/>
              <a:t>Перевод обучающегося с ОВЗ с одного варианта программы на другой осуществляется организацией на основании комплексной оценки результатов освоения АООП НОО, по рекомендации ПМПК и с учетом мнения родителей (законных представителей) в порядке, установленном законодательством Российской Федерации.</a:t>
            </a:r>
          </a:p>
        </p:txBody>
      </p:sp>
      <p:pic>
        <p:nvPicPr>
          <p:cNvPr id="4" name="Picture 2" descr="D:\Documents and Settings\Рабочий стол\КАЗАХСТАН\фото с детьми\2012-01-02 15.38.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464843" y="2393149"/>
            <a:ext cx="4857785" cy="36433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0001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Образовательные программы дошкольного образования (ФЗ №273 об образовании в РФ)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428736"/>
            <a:ext cx="4429124" cy="5429264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разрабатываются и утверждаются организацией, осуществляющей образовательную деятельность, в соответствии с </a:t>
            </a:r>
            <a:r>
              <a:rPr lang="ru-RU" b="1" dirty="0" smtClean="0"/>
              <a:t>федеральным государственным образовательным стандартом дошкольного образования </a:t>
            </a:r>
            <a:r>
              <a:rPr lang="ru-RU" dirty="0" smtClean="0"/>
              <a:t>и с учетом соответствующих </a:t>
            </a:r>
            <a:r>
              <a:rPr lang="ru-RU" b="1" dirty="0" smtClean="0"/>
              <a:t>примерных образовательных программ дошкольного образования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Picture 3" descr="D:\Documents and Settings\Рабочий стол\КАЗАХСТАН\фото с детьми в Казахстане\2012-01-03 16.49.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0744" y="1417405"/>
            <a:ext cx="4923256" cy="5440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4 ключевых вопроса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785926"/>
            <a:ext cx="8401080" cy="4643470"/>
          </a:xfrm>
          <a:gradFill>
            <a:gsLst>
              <a:gs pos="54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Что нового в «новом» законе об образовании в РФ и новых ФГОС ?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Какие образовательные маршруты могут быть полезными для дошкольников с </a:t>
            </a:r>
            <a:r>
              <a:rPr lang="ru-RU" b="1" dirty="0" err="1" smtClean="0"/>
              <a:t>кохлеарными</a:t>
            </a:r>
            <a:r>
              <a:rPr lang="ru-RU" b="1" dirty="0" smtClean="0"/>
              <a:t> имплантами?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Какие образовательные маршруты могут быть полезными для школьников с </a:t>
            </a:r>
            <a:r>
              <a:rPr lang="ru-RU" dirty="0" err="1" smtClean="0"/>
              <a:t>кохлеарными</a:t>
            </a:r>
            <a:r>
              <a:rPr lang="ru-RU" dirty="0" smtClean="0"/>
              <a:t> имплантами?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Какие условия должна предоставить образовательная организация детям с КИ?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95840" y="162739"/>
            <a:ext cx="8591002" cy="1480312"/>
          </a:xfrm>
          <a:solidFill>
            <a:schemeClr val="accent1">
              <a:lumMod val="20000"/>
              <a:lumOff val="80000"/>
            </a:schemeClr>
          </a:solidFill>
        </p:spPr>
        <p:txBody>
          <a:bodyPr lIns="82945" tIns="41473" rIns="82945">
            <a:normAutofit fontScale="90000"/>
          </a:bodyPr>
          <a:lstStyle/>
          <a:p>
            <a:pPr algn="ctr"/>
            <a:r>
              <a:rPr lang="ru-RU" sz="2900" b="1" dirty="0" smtClean="0">
                <a:solidFill>
                  <a:schemeClr val="tx1"/>
                </a:solidFill>
              </a:rPr>
              <a:t/>
            </a:r>
            <a:br>
              <a:rPr lang="ru-RU" sz="2900" b="1" dirty="0" smtClean="0">
                <a:solidFill>
                  <a:schemeClr val="tx1"/>
                </a:solidFill>
              </a:rPr>
            </a:br>
            <a:r>
              <a:rPr lang="ru-RU" sz="2900" b="1" dirty="0" smtClean="0">
                <a:solidFill>
                  <a:schemeClr val="tx1"/>
                </a:solidFill>
              </a:rPr>
              <a:t>Взгляд ведущих сотрудников ИКП РАО</a:t>
            </a:r>
            <a:br>
              <a:rPr lang="ru-RU" sz="2900" b="1" dirty="0" smtClean="0">
                <a:solidFill>
                  <a:schemeClr val="tx1"/>
                </a:solidFill>
              </a:rPr>
            </a:br>
            <a:r>
              <a:rPr lang="ru-RU" sz="2900" b="1" dirty="0" smtClean="0">
                <a:solidFill>
                  <a:schemeClr val="tx1"/>
                </a:solidFill>
              </a:rPr>
              <a:t>на подбор образовательной среды для </a:t>
            </a:r>
            <a:r>
              <a:rPr lang="ru-RU" sz="2900" b="1" dirty="0" err="1" smtClean="0">
                <a:solidFill>
                  <a:schemeClr val="tx1"/>
                </a:solidFill>
              </a:rPr>
              <a:t>кохлеарно</a:t>
            </a:r>
            <a:r>
              <a:rPr lang="ru-RU" sz="2900" b="1" dirty="0" smtClean="0">
                <a:solidFill>
                  <a:schemeClr val="tx1"/>
                </a:solidFill>
              </a:rPr>
              <a:t> имплантированных дошкольников</a:t>
            </a:r>
            <a:endParaRPr lang="ru-RU" sz="29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672480" y="3168333"/>
            <a:ext cx="7793280" cy="3331070"/>
          </a:xfrm>
        </p:spPr>
        <p:txBody>
          <a:bodyPr lIns="82945" tIns="41473" rIns="82945" bIns="41473"/>
          <a:lstStyle/>
          <a:p>
            <a:pPr marL="80641" indent="-80641" algn="just">
              <a:buNone/>
            </a:pPr>
            <a:r>
              <a:rPr lang="ru-RU" dirty="0" smtClean="0"/>
              <a:t> </a:t>
            </a:r>
            <a:endParaRPr lang="ru-RU" sz="3300" dirty="0" smtClean="0"/>
          </a:p>
        </p:txBody>
      </p:sp>
      <p:pic>
        <p:nvPicPr>
          <p:cNvPr id="3076" name="Picture 6" descr="C:\Documents and Settings\Ольга\Рабочий стол\IMGP9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0880" y="1671162"/>
            <a:ext cx="5267202" cy="504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1283626"/>
          <a:ext cx="9144000" cy="5411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840" y="423405"/>
            <a:ext cx="8380800" cy="849689"/>
          </a:xfrm>
        </p:spPr>
        <p:txBody>
          <a:bodyPr lIns="82945" tIns="41473" rIns="82945"/>
          <a:lstStyle/>
          <a:p>
            <a:r>
              <a:rPr lang="ru-RU" sz="2200" b="1" dirty="0" smtClean="0">
                <a:solidFill>
                  <a:srgbClr val="00664D"/>
                </a:solidFill>
              </a:rPr>
              <a:t>Примерная длительность запускающего этапа для разных групп детей с нарушенным слухом с КИ</a:t>
            </a:r>
            <a:endParaRPr lang="ru-RU" sz="2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62721" y="-396042"/>
            <a:ext cx="8687520" cy="7814261"/>
          </a:xfrm>
        </p:spPr>
        <p:txBody>
          <a:bodyPr lIns="82945" tIns="41473" rIns="82945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  <a:defRPr/>
            </a:pPr>
            <a:r>
              <a:rPr lang="ru-RU" sz="4400" b="1" dirty="0" smtClean="0">
                <a:solidFill>
                  <a:srgbClr val="23FF2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23FF2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4400" b="1" dirty="0" smtClean="0">
              <a:solidFill>
                <a:srgbClr val="004A4A"/>
              </a:solidFill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4" name="Picture 4" descr="C:\Documents and Settings\Ольга\Рабочий стол\IMGP96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357166"/>
            <a:ext cx="2214578" cy="194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82945" tIns="41473" rIns="82945"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Рекомендации для запускающего этапа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1534594"/>
          <a:ext cx="9144000" cy="4951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7786742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82945" tIns="41473" rIns="82945"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Для дошкольника, воспитывающегося дома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72480" y="1906761"/>
          <a:ext cx="7793280" cy="430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82945" tIns="41473" rIns="82945"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bg1"/>
                </a:solidFill>
              </a:rPr>
              <a:t> Возможные базы для получения такой помощи: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72480" y="1665243"/>
          <a:ext cx="7971486" cy="483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480" y="318274"/>
            <a:ext cx="7793280" cy="1435830"/>
          </a:xfrm>
        </p:spPr>
        <p:txBody>
          <a:bodyPr lIns="82945" tIns="41473" rIns="82945">
            <a:normAutofit fontScale="90000"/>
          </a:bodyPr>
          <a:lstStyle/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900" b="1" dirty="0" smtClean="0"/>
              <a:t>Если семья приняла решение о посещении ребенком с КИ на запускающем этапе детского сада…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endParaRPr lang="ru-RU" sz="2200" b="1" dirty="0" smtClean="0"/>
          </a:p>
        </p:txBody>
      </p:sp>
      <p:pic>
        <p:nvPicPr>
          <p:cNvPr id="10243" name="Picture 2" descr="G:\jpeg\IMGP97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2480" y="2207752"/>
            <a:ext cx="7793280" cy="370406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39784"/>
          </a:xfrm>
        </p:spPr>
        <p:txBody>
          <a:bodyPr lIns="82945" tIns="41473" rIns="82945"/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effectLst/>
              </a:rPr>
              <a:t>Неприемлемые варианты </a:t>
            </a:r>
            <a:endParaRPr lang="ru-RU" b="1" dirty="0" smtClean="0">
              <a:solidFill>
                <a:schemeClr val="accent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1357298"/>
          <a:ext cx="9144000" cy="5500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</p:spPr>
        <p:txBody>
          <a:bodyPr lIns="82945" tIns="41473" rIns="82945"/>
          <a:lstStyle/>
          <a:p>
            <a:pPr algn="l"/>
            <a:r>
              <a:rPr lang="ru-RU" dirty="0" smtClean="0"/>
              <a:t>Вариант 1 (приемлемый)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1714488"/>
          <a:ext cx="9144000" cy="4915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2" name="Picture 2" descr="C:\Documents and Settings\Ольга\Рабочий стол\IMGP97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214290"/>
            <a:ext cx="2071670" cy="165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3357562"/>
            <a:ext cx="3714776" cy="32861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0850" algn="l"/>
              </a:tabLst>
            </a:pP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ОДОБРЕНА</a:t>
            </a:r>
            <a:endParaRPr lang="ru-RU" sz="1400" b="1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0850" algn="l"/>
              </a:tabLst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решением федерального учебно-методического объединения по общему образованию</a:t>
            </a:r>
            <a:endParaRPr lang="ru-RU" sz="1400" b="1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0850" algn="l"/>
              </a:tabLst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(протокол от 20 мая 2015 г. № 2/15)</a:t>
            </a:r>
            <a:endParaRPr lang="ru-RU" sz="1400" b="1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285860"/>
            <a:ext cx="8229600" cy="1785950"/>
          </a:xfrm>
        </p:spPr>
        <p:txBody>
          <a:bodyPr>
            <a:normAutofit fontScale="90000"/>
          </a:bodyPr>
          <a:lstStyle/>
          <a:p>
            <a:pPr lvl="0" indent="450850" eaLnBrk="0" fontAlgn="base" hangingPunct="0">
              <a:spcAft>
                <a:spcPct val="0"/>
              </a:spcAft>
              <a:tabLst>
                <a:tab pos="450850" algn="l"/>
              </a:tabLs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ПРИМЕРНАЯ ОСНОВНАЯ ОБРАЗОВАТЕЛЬНАЯ ПРОГРАММА ДОШКОЛЬНОГО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ОБРАЗОВАНИЯ</a:t>
            </a:r>
            <a:r>
              <a:rPr lang="ru-RU" sz="3600" dirty="0" smtClean="0">
                <a:latin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</a:rPr>
            </a:br>
            <a:r>
              <a:rPr lang="ru-RU" sz="1200" dirty="0" smtClean="0">
                <a:latin typeface="Arial" pitchFamily="34" charset="0"/>
              </a:rPr>
              <a:t/>
            </a:r>
            <a:br>
              <a:rPr lang="ru-RU" sz="1200" dirty="0" smtClean="0">
                <a:latin typeface="Arial" pitchFamily="34" charset="0"/>
              </a:rPr>
            </a:br>
            <a:endParaRPr lang="ru-RU" dirty="0"/>
          </a:p>
        </p:txBody>
      </p:sp>
      <p:pic>
        <p:nvPicPr>
          <p:cNvPr id="4" name="Picture 2" descr="D:\Documents and Settings\Рабочий стол\КАЗАХСТАН\фото с детьми в Казахстане\2012-01-03 16.52.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357562"/>
            <a:ext cx="4572032" cy="3278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143000"/>
          </a:xfrm>
        </p:spPr>
        <p:txBody>
          <a:bodyPr lIns="82945" tIns="41473" rIns="82945">
            <a:normAutofit fontScale="90000"/>
          </a:bodyPr>
          <a:lstStyle/>
          <a:p>
            <a:pPr algn="ctr"/>
            <a:r>
              <a:rPr lang="ru-RU" sz="3300" dirty="0" smtClean="0"/>
              <a:t/>
            </a:r>
            <a:br>
              <a:rPr lang="ru-RU" sz="3300" dirty="0" smtClean="0"/>
            </a:br>
            <a:r>
              <a:rPr lang="ru-RU" sz="3300" dirty="0" smtClean="0"/>
              <a:t/>
            </a:r>
            <a:br>
              <a:rPr lang="ru-RU" sz="3300" dirty="0" smtClean="0"/>
            </a:br>
            <a:r>
              <a:rPr lang="ru-RU" sz="3300" dirty="0" smtClean="0"/>
              <a:t/>
            </a:r>
            <a:br>
              <a:rPr lang="ru-RU" sz="3300" dirty="0" smtClean="0"/>
            </a:br>
            <a:r>
              <a:rPr lang="ru-RU" sz="3100" b="1" dirty="0" smtClean="0"/>
              <a:t>Вариант 2. Дошкольники с недостаточным и низким уровнем речевого развития к моменту операции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1500174"/>
          <a:ext cx="8948272" cy="5195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480" y="214290"/>
            <a:ext cx="7793280" cy="1058804"/>
          </a:xfrm>
        </p:spPr>
        <p:txBody>
          <a:bodyPr lIns="82945" tIns="41473" rIns="82945">
            <a:normAutofit/>
          </a:bodyPr>
          <a:lstStyle/>
          <a:p>
            <a:pPr algn="ctr"/>
            <a:r>
              <a:rPr lang="ru-RU" sz="2900" b="1" dirty="0" smtClean="0"/>
              <a:t>Проблемы открытия групп комбинированной направленности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0" y="1214422"/>
          <a:ext cx="9144000" cy="5643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lIns="82945" tIns="41473" rIns="82945"/>
          <a:lstStyle/>
          <a:p>
            <a:r>
              <a:rPr lang="ru-RU" smtClean="0"/>
              <a:t>Вариант 3.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1" y="0"/>
          <a:ext cx="8786842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  <a:solidFill>
            <a:schemeClr val="accent1">
              <a:hueOff val="0"/>
              <a:satOff val="0"/>
              <a:lumOff val="0"/>
              <a:alpha val="39000"/>
            </a:schemeClr>
          </a:solidFill>
        </p:spPr>
        <p:txBody>
          <a:bodyPr lIns="82945" tIns="41473" rIns="82945">
            <a:normAutofit fontScale="90000"/>
          </a:bodyPr>
          <a:lstStyle/>
          <a:p>
            <a:pPr algn="ctr"/>
            <a:r>
              <a:rPr lang="ru-RU" b="1" dirty="0" smtClean="0"/>
              <a:t>Неблагоприятные условия…как быть с такими детьми?...</a:t>
            </a: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214282" y="1549602"/>
            <a:ext cx="4572032" cy="5094107"/>
          </a:xfrm>
          <a:solidFill>
            <a:schemeClr val="accent1">
              <a:hueOff val="0"/>
              <a:satOff val="0"/>
              <a:lumOff val="0"/>
              <a:alpha val="39000"/>
            </a:schemeClr>
          </a:solidFill>
        </p:spPr>
        <p:txBody>
          <a:bodyPr lIns="82945" tIns="41473" rIns="82945" bIns="41473">
            <a:normAutofit fontScale="85000" lnSpcReduction="20000"/>
          </a:bodyPr>
          <a:lstStyle/>
          <a:p>
            <a:r>
              <a:rPr lang="ru-RU" dirty="0" smtClean="0">
                <a:latin typeface="Constantia" pitchFamily="18" charset="0"/>
              </a:rPr>
              <a:t> </a:t>
            </a:r>
            <a:r>
              <a:rPr lang="ru-RU" b="1" dirty="0" smtClean="0">
                <a:solidFill>
                  <a:srgbClr val="22228B"/>
                </a:solidFill>
                <a:latin typeface="Constantia" pitchFamily="18" charset="0"/>
              </a:rPr>
              <a:t>ребенок не посещал регулярных занятий со специалистами, </a:t>
            </a:r>
          </a:p>
          <a:p>
            <a:r>
              <a:rPr lang="ru-RU" b="1" dirty="0" smtClean="0">
                <a:solidFill>
                  <a:srgbClr val="22228B"/>
                </a:solidFill>
                <a:latin typeface="Constantia" pitchFamily="18" charset="0"/>
              </a:rPr>
              <a:t> продолжал посещать группу детского сада для </a:t>
            </a:r>
            <a:r>
              <a:rPr lang="ru-RU" b="1" dirty="0" err="1" smtClean="0">
                <a:solidFill>
                  <a:srgbClr val="22228B"/>
                </a:solidFill>
                <a:latin typeface="Constantia" pitchFamily="18" charset="0"/>
              </a:rPr>
              <a:t>неслышащих</a:t>
            </a:r>
            <a:r>
              <a:rPr lang="ru-RU" b="1" dirty="0" smtClean="0">
                <a:solidFill>
                  <a:srgbClr val="22228B"/>
                </a:solidFill>
                <a:latin typeface="Constantia" pitchFamily="18" charset="0"/>
              </a:rPr>
              <a:t> детей без обеспечения необходимой доли интеграции со слышащими, </a:t>
            </a:r>
          </a:p>
          <a:p>
            <a:r>
              <a:rPr lang="ru-RU" b="1" dirty="0" smtClean="0">
                <a:solidFill>
                  <a:srgbClr val="22228B"/>
                </a:solidFill>
                <a:latin typeface="Constantia" pitchFamily="18" charset="0"/>
              </a:rPr>
              <a:t> родители не сумели в домашних условиях обеспечить соответствующий уровень проведения развивающих занятий и др</a:t>
            </a:r>
            <a:r>
              <a:rPr lang="ru-RU" dirty="0" smtClean="0">
                <a:latin typeface="Constantia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22228B"/>
                </a:solidFill>
                <a:latin typeface="Constantia" pitchFamily="18" charset="0"/>
              </a:rPr>
              <a:t>Настройки </a:t>
            </a:r>
            <a:r>
              <a:rPr lang="ru-RU" b="1" dirty="0" err="1" smtClean="0">
                <a:solidFill>
                  <a:srgbClr val="22228B"/>
                </a:solidFill>
                <a:latin typeface="Constantia" pitchFamily="18" charset="0"/>
              </a:rPr>
              <a:t>импланта</a:t>
            </a:r>
            <a:r>
              <a:rPr lang="ru-RU" b="1" dirty="0" smtClean="0">
                <a:solidFill>
                  <a:srgbClr val="22228B"/>
                </a:solidFill>
                <a:latin typeface="Constantia" pitchFamily="18" charset="0"/>
              </a:rPr>
              <a:t> не достигли нужных параметров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Picture 4" descr="G:\jpeg\IMGP97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571612"/>
            <a:ext cx="4103151" cy="509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1654164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lIns="82945" tIns="41473" rIns="82945">
            <a:normAutofit/>
          </a:bodyPr>
          <a:lstStyle/>
          <a:p>
            <a:pPr algn="ctr"/>
            <a:r>
              <a:rPr lang="ru-RU" sz="3300" dirty="0" smtClean="0"/>
              <a:t>Дошкольники с недостаточным и низким уровнем речевого развития к моменту операции: наши выводы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1926539"/>
          <a:ext cx="8948272" cy="4768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143000"/>
          </a:xfrm>
          <a:solidFill>
            <a:srgbClr val="FFC000">
              <a:alpha val="60000"/>
            </a:srgbClr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Ведущие специалисты: СПб, НИИ ЛОР </a:t>
            </a:r>
            <a:endParaRPr lang="ru-RU" dirty="0"/>
          </a:p>
        </p:txBody>
      </p:sp>
      <p:pic>
        <p:nvPicPr>
          <p:cNvPr id="4" name="Picture 2" descr="C:\Users\Оксана\Desktop\oblojk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4488"/>
            <a:ext cx="3071834" cy="450059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Picture 2" descr="F:\Городской семинар\Оксана И. для О.Л. Беляевой\IMG_1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714488"/>
            <a:ext cx="5381753" cy="450059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572560" cy="1143000"/>
          </a:xfrm>
          <a:gradFill>
            <a:gsLst>
              <a:gs pos="3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ru-RU" dirty="0" smtClean="0"/>
              <a:t>Ведущие специалисты: СПб, НИИ ЛОР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1714488"/>
            <a:ext cx="8329642" cy="4786346"/>
          </a:xfrm>
        </p:spPr>
        <p:txBody>
          <a:bodyPr/>
          <a:lstStyle/>
          <a:p>
            <a:r>
              <a:rPr lang="ru-RU" dirty="0" err="1" smtClean="0"/>
              <a:t>Общеразвивающие</a:t>
            </a:r>
            <a:r>
              <a:rPr lang="ru-RU" dirty="0" smtClean="0"/>
              <a:t> группы ДОУ</a:t>
            </a:r>
          </a:p>
          <a:p>
            <a:r>
              <a:rPr lang="ru-RU" dirty="0" smtClean="0"/>
              <a:t>Компенсирующие группы ДОУ: для слабослышащих детей, для детей с тяжелыми нарушениями речи</a:t>
            </a:r>
          </a:p>
          <a:p>
            <a:r>
              <a:rPr lang="ru-RU" dirty="0" smtClean="0"/>
              <a:t>Комбинированные ДОУ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http://usharik.ru/site/images/phocagallery/port/thumbs/phoca_thumb_l_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357562"/>
            <a:ext cx="3857652" cy="2893239"/>
          </a:xfrm>
          <a:prstGeom prst="rect">
            <a:avLst/>
          </a:prstGeom>
          <a:noFill/>
        </p:spPr>
      </p:pic>
      <p:pic>
        <p:nvPicPr>
          <p:cNvPr id="10" name="Picture 8" descr="http://bspu.by/admin-panel/vendor/kcfinder/upload/images/news/2015/04.2015/02.04/02/01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795" y="3714752"/>
            <a:ext cx="2831020" cy="2952244"/>
          </a:xfrm>
          <a:prstGeom prst="rect">
            <a:avLst/>
          </a:prstGeom>
          <a:noFill/>
        </p:spPr>
      </p:pic>
      <p:pic>
        <p:nvPicPr>
          <p:cNvPr id="11" name="Picture 4" descr="http://lornii.ru/institute/photo/jano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929066"/>
            <a:ext cx="1918857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  <a:solidFill>
            <a:srgbClr val="FFC000">
              <a:alpha val="62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Материально-техническое, программно-методическое и учебно-дидактическое обеспечение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571612"/>
            <a:ext cx="4286280" cy="5053034"/>
          </a:xfrm>
          <a:solidFill>
            <a:srgbClr val="FFC000">
              <a:alpha val="54000"/>
            </a:srgbClr>
          </a:solidFill>
        </p:spPr>
        <p:txBody>
          <a:bodyPr>
            <a:normAutofit/>
          </a:bodyPr>
          <a:lstStyle/>
          <a:p>
            <a:r>
              <a:rPr lang="ru-RU" dirty="0" smtClean="0"/>
              <a:t>Необходимые условия в ДОУ - Звукоусиливающая аппаратура:</a:t>
            </a:r>
          </a:p>
          <a:p>
            <a:r>
              <a:rPr lang="ru-RU" dirty="0" smtClean="0"/>
              <a:t>Электроакустический аппарат для реабилитации слуха и речи СУВАГ ИТ 2; </a:t>
            </a:r>
          </a:p>
          <a:p>
            <a:r>
              <a:rPr lang="ru-RU" dirty="0" smtClean="0"/>
              <a:t>Стационарная индукционная система для создания звукового поля  ILD1000G.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4" name="Picture 2" descr="C:\Users\Оксана\Desktop\WIN_20160411_13_59_58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643050"/>
            <a:ext cx="4071966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114300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Стационарная индукционная система для создания звукового поля  </a:t>
            </a:r>
            <a:endParaRPr lang="ru-RU" sz="2800" dirty="0"/>
          </a:p>
        </p:txBody>
      </p:sp>
      <p:pic>
        <p:nvPicPr>
          <p:cNvPr id="2050" name="Picture 2" descr="C:\Users\Оксана\Desktop\IS_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857363"/>
            <a:ext cx="3133729" cy="4429157"/>
          </a:xfrm>
          <a:prstGeom prst="rect">
            <a:avLst/>
          </a:prstGeom>
          <a:noFill/>
        </p:spPr>
      </p:pic>
      <p:pic>
        <p:nvPicPr>
          <p:cNvPr id="2051" name="Picture 3" descr="C:\Users\Оксана\Desktop\скачанные файлы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857364"/>
            <a:ext cx="4786346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4714908" cy="6357982"/>
          </a:xfrm>
          <a:solidFill>
            <a:schemeClr val="accent6">
              <a:lumMod val="60000"/>
              <a:lumOff val="40000"/>
              <a:alpha val="44000"/>
            </a:schemeClr>
          </a:solidFill>
          <a:ln w="158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ru-RU" dirty="0" smtClean="0"/>
              <a:t>Образовательно-игровой комплекс для формирования информационной и </a:t>
            </a:r>
            <a:r>
              <a:rPr lang="ru-RU" dirty="0" err="1" smtClean="0"/>
              <a:t>деятельностно-коммуникативной</a:t>
            </a:r>
            <a:r>
              <a:rPr lang="ru-RU" dirty="0" smtClean="0"/>
              <a:t> компетентности детей дошкольного возраста;</a:t>
            </a:r>
          </a:p>
          <a:p>
            <a:r>
              <a:rPr lang="ru-RU" dirty="0" smtClean="0"/>
              <a:t>Комплект ЛСДО «Мелкая моторика руки и </a:t>
            </a:r>
            <a:r>
              <a:rPr lang="ru-RU" dirty="0" err="1" smtClean="0"/>
              <a:t>графомоторные</a:t>
            </a:r>
            <a:r>
              <a:rPr lang="ru-RU" dirty="0" smtClean="0"/>
              <a:t> функции»;</a:t>
            </a:r>
          </a:p>
          <a:p>
            <a:r>
              <a:rPr lang="ru-RU" dirty="0" smtClean="0"/>
              <a:t>Комплекс ЛСДО «Речь и речевое общение»;</a:t>
            </a:r>
          </a:p>
          <a:p>
            <a:r>
              <a:rPr lang="ru-RU" dirty="0" smtClean="0"/>
              <a:t>Комплекс ЛСДО «Мелодика, интонация, темп и ритм речи».</a:t>
            </a:r>
            <a:endParaRPr lang="ru-RU" dirty="0"/>
          </a:p>
        </p:txBody>
      </p:sp>
      <p:pic>
        <p:nvPicPr>
          <p:cNvPr id="4" name="Рисунок 3" descr="до и после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723" r="3723"/>
          <a:stretch>
            <a:fillRect/>
          </a:stretch>
        </p:blipFill>
        <p:spPr>
          <a:xfrm>
            <a:off x="5072066" y="241387"/>
            <a:ext cx="3669178" cy="3116175"/>
          </a:xfrm>
          <a:ln w="25400" cmpd="sng">
            <a:prstDash val="solid"/>
          </a:ln>
        </p:spPr>
      </p:pic>
      <p:pic>
        <p:nvPicPr>
          <p:cNvPr id="6" name="Содержимое 9" descr="Ассоциац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500438"/>
            <a:ext cx="3700479" cy="30718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0826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cap="all" dirty="0" smtClean="0"/>
              <a:t/>
            </a:r>
            <a:br>
              <a:rPr lang="ru-RU" b="1" cap="all" dirty="0" smtClean="0"/>
            </a:br>
            <a:r>
              <a:rPr lang="ru-RU" b="1" cap="all" dirty="0" smtClean="0"/>
              <a:t/>
            </a:r>
            <a:br>
              <a:rPr lang="ru-RU" b="1" cap="all" dirty="0" smtClean="0"/>
            </a:br>
            <a:r>
              <a:rPr lang="ru-RU" b="1" cap="all" dirty="0" smtClean="0"/>
              <a:t/>
            </a:r>
            <a:br>
              <a:rPr lang="ru-RU" b="1" cap="all" dirty="0" smtClean="0"/>
            </a:br>
            <a:r>
              <a:rPr lang="ru-RU" b="1" cap="all" dirty="0" smtClean="0"/>
              <a:t/>
            </a:r>
            <a:br>
              <a:rPr lang="ru-RU" b="1" cap="all" dirty="0" smtClean="0"/>
            </a:br>
            <a:r>
              <a:rPr lang="ru-RU" b="1" cap="all" dirty="0" smtClean="0"/>
              <a:t/>
            </a:r>
            <a:br>
              <a:rPr lang="ru-RU" b="1" cap="all" dirty="0" smtClean="0"/>
            </a:br>
            <a:r>
              <a:rPr lang="ru-RU" b="1" cap="all" dirty="0" smtClean="0"/>
              <a:t/>
            </a:r>
            <a:br>
              <a:rPr lang="ru-RU" b="1" cap="all" dirty="0" smtClean="0"/>
            </a:br>
            <a:r>
              <a:rPr lang="ru-RU" b="1" cap="all" dirty="0" smtClean="0"/>
              <a:t/>
            </a:r>
            <a:br>
              <a:rPr lang="ru-RU" b="1" cap="all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cap="all" dirty="0" smtClean="0"/>
              <a:t> 2. СОДЕРЖАТЕЛЬНЫЙ РАЗДЕЛ</a:t>
            </a:r>
            <a:br>
              <a:rPr lang="ru-RU" b="1" cap="all" dirty="0" smtClean="0"/>
            </a:br>
            <a:r>
              <a:rPr lang="ru-RU" b="1" dirty="0" smtClean="0"/>
              <a:t>2.1. Общие положения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447800"/>
            <a:ext cx="8715436" cy="5053034"/>
          </a:xfrm>
          <a:solidFill>
            <a:srgbClr val="00B0F0">
              <a:alpha val="20000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содержательном разделе представлены: </a:t>
            </a:r>
          </a:p>
          <a:p>
            <a:r>
              <a:rPr lang="ru-RU" dirty="0" smtClean="0"/>
              <a:t>– описание модулей образовательной деятельности в соответствии с направлениями развития ребенка в пяти образовательных областях: социально-коммуникативной, познавательной, речевой, художественно-эстетической и физического развития, с учетом используемых вариативных программ дошкольного образования и методических пособий, обеспечивающих реализацию данного содержания;</a:t>
            </a:r>
          </a:p>
          <a:p>
            <a:r>
              <a:rPr lang="ru-RU" dirty="0" smtClean="0"/>
              <a:t>– описание вариативных форм, способов, методов и средств реализации Программы с учетом возрастных и индивидуально-психологических особенностей воспитанников, специфики их образовательных потребностей, мотивов и интересов; </a:t>
            </a:r>
          </a:p>
          <a:p>
            <a:r>
              <a:rPr lang="ru-RU" dirty="0" smtClean="0"/>
              <a:t>– </a:t>
            </a:r>
            <a:r>
              <a:rPr lang="ru-RU" b="1" dirty="0" smtClean="0">
                <a:solidFill>
                  <a:srgbClr val="FF0000"/>
                </a:solidFill>
              </a:rPr>
              <a:t>адаптивная программа коррекционно-развивающей работы </a:t>
            </a:r>
            <a:r>
              <a:rPr lang="ru-RU" b="1" dirty="0" smtClean="0"/>
              <a:t>с детьми с ограниченными возможностями здоровья, описывающая образовательную деятельность по профессиональной коррекции нарушений развития детей, предусмотренную Программой.</a:t>
            </a:r>
          </a:p>
          <a:p>
            <a:r>
              <a:rPr lang="ru-RU" b="1" dirty="0" smtClean="0"/>
              <a:t>2.5. </a:t>
            </a:r>
            <a:r>
              <a:rPr lang="ru-RU" b="1" dirty="0" smtClean="0">
                <a:solidFill>
                  <a:srgbClr val="C00000"/>
                </a:solidFill>
              </a:rPr>
              <a:t>Программа коррекционно-развивающей работы </a:t>
            </a:r>
            <a:r>
              <a:rPr lang="ru-RU" b="1" dirty="0" smtClean="0"/>
              <a:t>с детьми с ограниченными возможностями здоровья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143000"/>
          </a:xfrm>
          <a:solidFill>
            <a:srgbClr val="FFC000">
              <a:alpha val="60000"/>
            </a:srgbClr>
          </a:solidFill>
          <a:ln w="63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КОМПЛЕКТЫ ДЛЯ СЛУХОРЕЧЕВОГО РАЗВИТИЯ ДЕТЕЙ С КИ</a:t>
            </a:r>
            <a:endParaRPr lang="ru-RU" dirty="0"/>
          </a:p>
        </p:txBody>
      </p:sp>
      <p:pic>
        <p:nvPicPr>
          <p:cNvPr id="4" name="Picture 2" descr="C:\Users\Оксана\Desktop\oblojk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4488"/>
            <a:ext cx="3071834" cy="450059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Picture 2" descr="F:\Городской семинар\Оксана И. для О.Л. Беляевой\IMG_1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714488"/>
            <a:ext cx="5381753" cy="450059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001056" cy="1071570"/>
          </a:xfr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/>
            </a:r>
            <a:br>
              <a:rPr lang="ru-RU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ru-RU" b="1" dirty="0" smtClean="0"/>
              <a:t> Специальная</a:t>
            </a:r>
            <a:r>
              <a:rPr lang="ru-RU" dirty="0" smtClean="0"/>
              <a:t> </a:t>
            </a:r>
            <a:r>
              <a:rPr lang="ru-RU" b="1" dirty="0" smtClean="0"/>
              <a:t>литература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500174"/>
            <a:ext cx="4040188" cy="285752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21506" name="Picture 2" descr="D:\Documents and Settings\Рабочий стол\облож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4014825" cy="518518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://static.ozone.ru/multimedia/books_covers/101049384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428736"/>
            <a:ext cx="3781276" cy="5143536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01080" cy="1357322"/>
          </a:xfrm>
          <a:solidFill>
            <a:schemeClr val="accent4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 </a:t>
            </a:r>
            <a:r>
              <a:rPr lang="ru-RU" sz="3100" b="1" dirty="0" smtClean="0">
                <a:solidFill>
                  <a:schemeClr val="bg1"/>
                </a:solidFill>
              </a:rPr>
              <a:t>Включение родителей и близких в процесс образовательной реабилитации и социализации дошкольников </a:t>
            </a:r>
            <a:endParaRPr lang="ru-RU" sz="31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D:\Documents and Settings\Рабочий стол\ДОУ №194\на сайт КГПУ о КрИП\фото на сайт 25, 26 марта 2013 г\родители и специалисты объеденены одной заботой о детям с КИ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0" y="1616816"/>
            <a:ext cx="5357850" cy="32999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028" name="Picture 4" descr="D:\Documents and Settings\Рабочий стол\ДОУ №194\на сайт КГПУ о КрИП\фото на сайт 25, 26 марта 2013 г\родители нашей школы  также приняли участие в работе мастер-классо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654432"/>
            <a:ext cx="2836354" cy="328826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029" name="Picture 5" descr="D:\Documents and Settings\Рабочий стол\ДОУ №194\на сайт КГПУ о КрИП\фото на сайт 25, 26 марта 2013 г\в ДОУ 194 на мастер-классы собрались семьи детей с кохлеарным имплант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572008"/>
            <a:ext cx="1560908" cy="2081210"/>
          </a:xfrm>
          <a:prstGeom prst="rect">
            <a:avLst/>
          </a:prstGeom>
          <a:noFill/>
        </p:spPr>
      </p:pic>
      <p:pic>
        <p:nvPicPr>
          <p:cNvPr id="1030" name="Picture 6" descr="D:\Documents and Settings\Рабочий стол\ДОУ №194\на сайт КГПУ о КрИП\фото на сайт 25, 26 марта 2013 г\родители с детьми были здесь от начала до конца!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4572008"/>
            <a:ext cx="2857520" cy="2046668"/>
          </a:xfrm>
          <a:prstGeom prst="rect">
            <a:avLst/>
          </a:prstGeom>
          <a:noFill/>
        </p:spPr>
      </p:pic>
      <p:pic>
        <p:nvPicPr>
          <p:cNvPr id="1031" name="Picture 7" descr="D:\Documents and Settings\Рабочий стол\ДОУ №194\на сайт КГПУ о КрИП\фото на сайт 25, 26 марта 2013 г\родители учились быть специалистами для своих дете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4572008"/>
            <a:ext cx="2714644" cy="2035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Прямоугольник 5"/>
          <p:cNvSpPr>
            <a:spLocks noChangeArrowheads="1"/>
          </p:cNvSpPr>
          <p:nvPr/>
        </p:nvSpPr>
        <p:spPr bwMode="auto">
          <a:xfrm>
            <a:off x="476250" y="1446213"/>
            <a:ext cx="828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685800" algn="just"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Прямоугольник 6"/>
          <p:cNvSpPr>
            <a:spLocks noChangeArrowheads="1"/>
          </p:cNvSpPr>
          <p:nvPr/>
        </p:nvSpPr>
        <p:spPr bwMode="auto">
          <a:xfrm>
            <a:off x="666751" y="322263"/>
            <a:ext cx="6667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>
              <a:latin typeface="Constantia" pitchFamily="18" charset="0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785786" y="1628775"/>
            <a:ext cx="7654829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73050" indent="-273050" eaLnBrk="0" hangingPunct="0">
              <a:lnSpc>
                <a:spcPct val="105000"/>
              </a:lnSpc>
              <a:spcBef>
                <a:spcPct val="20000"/>
              </a:spcBef>
              <a:buClr>
                <a:srgbClr val="DE6C36"/>
              </a:buClr>
              <a:buSzPct val="95000"/>
              <a:buFont typeface="Wingdings 2" pitchFamily="18" charset="2"/>
              <a:buNone/>
            </a:pPr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79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mtClean="0">
                <a:solidFill>
                  <a:schemeClr val="tx1"/>
                </a:solidFill>
              </a:rPr>
              <a:t> 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4114" name="WordArt 18"/>
          <p:cNvSpPr>
            <a:spLocks noChangeArrowheads="1" noChangeShapeType="1" noTextEdit="1"/>
          </p:cNvSpPr>
          <p:nvPr/>
        </p:nvSpPr>
        <p:spPr bwMode="auto">
          <a:xfrm>
            <a:off x="642910" y="357166"/>
            <a:ext cx="7715304" cy="857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80008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500562" y="1214422"/>
            <a:ext cx="4429156" cy="5429288"/>
          </a:xfrm>
          <a:solidFill>
            <a:srgbClr val="FFC000">
              <a:alpha val="23922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1600" b="1" dirty="0" smtClean="0"/>
              <a:t>Базовая площадка: проект </a:t>
            </a:r>
            <a:r>
              <a:rPr lang="ru-RU" sz="1600" dirty="0" smtClean="0"/>
              <a:t>«</a:t>
            </a:r>
            <a:r>
              <a:rPr lang="ru-RU" sz="1600" b="1" dirty="0" smtClean="0"/>
              <a:t>Современная образовательная и организационно-правовая модель комплексной (ре)</a:t>
            </a:r>
            <a:r>
              <a:rPr lang="ru-RU" sz="1600" b="1" dirty="0" err="1" smtClean="0"/>
              <a:t>абилитации</a:t>
            </a:r>
            <a:r>
              <a:rPr lang="ru-RU" sz="1600" b="1" dirty="0" smtClean="0"/>
              <a:t> и социализации детей, пользующихся </a:t>
            </a:r>
            <a:r>
              <a:rPr lang="ru-RU" sz="1600" b="1" dirty="0" err="1" smtClean="0"/>
              <a:t>кохлеарным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имплантом</a:t>
            </a:r>
            <a:r>
              <a:rPr lang="ru-RU" sz="1600" dirty="0" smtClean="0"/>
              <a:t>» </a:t>
            </a:r>
          </a:p>
          <a:p>
            <a:pPr marL="0" indent="0" algn="ctr">
              <a:buNone/>
            </a:pPr>
            <a:endParaRPr lang="ru-RU" sz="1600" dirty="0" smtClean="0"/>
          </a:p>
          <a:p>
            <a:pPr marL="0" indent="0">
              <a:buFontTx/>
              <a:buChar char="-"/>
            </a:pPr>
            <a:r>
              <a:rPr lang="ru-RU" sz="1600" i="1" dirty="0" smtClean="0"/>
              <a:t>Мероприятия Федеральной целевой программы развития образования на 2011-2015 годы по направлению «Распространение современных образовательных и организационно-правовых моделей, обеспечивающих успешную социализацию детей с ограниченными возможностями здоровья и детей-инвалидов</a:t>
            </a:r>
            <a:r>
              <a:rPr lang="ru-RU" sz="1600" dirty="0" smtClean="0"/>
              <a:t>».</a:t>
            </a:r>
          </a:p>
          <a:p>
            <a:pPr marL="0" indent="0">
              <a:buFontTx/>
              <a:buChar char="-"/>
            </a:pPr>
            <a:endParaRPr lang="ru-RU" sz="1600" b="1" dirty="0" smtClean="0"/>
          </a:p>
          <a:p>
            <a:pPr algn="ctr">
              <a:buNone/>
            </a:pPr>
            <a:r>
              <a:rPr lang="ru-RU" sz="1600" b="1" dirty="0" smtClean="0"/>
              <a:t>Городская площадка дошкольного инклюзивного образования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Для вас: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личные консультации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/>
              <a:t>к</a:t>
            </a:r>
            <a:r>
              <a:rPr lang="ru-RU" sz="1600" dirty="0" smtClean="0"/>
              <a:t>оллективные семинары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err="1" smtClean="0"/>
              <a:t>вебинары</a:t>
            </a:r>
            <a:endParaRPr lang="ru-RU" sz="1600" dirty="0" smtClean="0"/>
          </a:p>
          <a:p>
            <a:pPr>
              <a:buFont typeface="Wingdings" pitchFamily="2" charset="2"/>
              <a:buChar char="ü"/>
            </a:pPr>
            <a:r>
              <a:rPr lang="ru-RU" sz="1600" dirty="0" smtClean="0"/>
              <a:t>курсы повышения квалификации</a:t>
            </a:r>
            <a:endParaRPr lang="ru-RU" sz="1600" dirty="0"/>
          </a:p>
        </p:txBody>
      </p:sp>
      <p:pic>
        <p:nvPicPr>
          <p:cNvPr id="16386" name="Picture 2" descr="DSCN36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800" y="3500439"/>
            <a:ext cx="4240324" cy="3125412"/>
          </a:xfrm>
          <a:prstGeom prst="rect">
            <a:avLst/>
          </a:prstGeom>
          <a:noFill/>
          <a:ln w="158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6388" name="Picture 4" descr="лого_КГПУ им. В.П. Астафьев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2073607" cy="2046323"/>
          </a:xfrm>
          <a:prstGeom prst="rect">
            <a:avLst/>
          </a:prstGeom>
          <a:noFill/>
          <a:ln w="19050">
            <a:solidFill>
              <a:schemeClr val="accent1">
                <a:alpha val="51000"/>
              </a:schemeClr>
            </a:solidFill>
          </a:ln>
        </p:spPr>
      </p:pic>
      <p:pic>
        <p:nvPicPr>
          <p:cNvPr id="16390" name="Picture 6" descr="http://krasobr.ru/wp-content/uploads/2013/09/tv5284b6zg2b7codsi6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1285860"/>
            <a:ext cx="2071702" cy="2071702"/>
          </a:xfrm>
          <a:prstGeom prst="rect">
            <a:avLst/>
          </a:prstGeom>
          <a:solidFill>
            <a:schemeClr val="bg1"/>
          </a:solidFill>
          <a:ln w="22225" cmpd="sng">
            <a:solidFill>
              <a:schemeClr val="accent1">
                <a:lumMod val="50000"/>
                <a:alpha val="9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14282" y="285728"/>
            <a:ext cx="8644030" cy="830997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МБДОУ №194 КОМБИНИРОВАННОГО ВИДА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г. Красноярска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4 ключевых вопроса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785926"/>
            <a:ext cx="8401080" cy="4643470"/>
          </a:xfrm>
          <a:gradFill>
            <a:gsLst>
              <a:gs pos="54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Что нового в «новом» законе об образовании в РФ и новых ФГОС 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Какие образовательные маршруты могут быть полезными для дошкольников с </a:t>
            </a:r>
            <a:r>
              <a:rPr lang="ru-RU" dirty="0" err="1" smtClean="0"/>
              <a:t>кохлеарными</a:t>
            </a:r>
            <a:r>
              <a:rPr lang="ru-RU" dirty="0" smtClean="0"/>
              <a:t> имплантами?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Какие образовательные маршруты могут быть полезными для школьников с </a:t>
            </a:r>
            <a:r>
              <a:rPr lang="ru-RU" b="1" dirty="0" err="1" smtClean="0"/>
              <a:t>кохлеарными</a:t>
            </a:r>
            <a:r>
              <a:rPr lang="ru-RU" b="1" dirty="0" smtClean="0"/>
              <a:t> имплантами?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Какие условия должна предоставить образовательная организация детям с КИ?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74638"/>
            <a:ext cx="3971924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ИПК РАО г. Москва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1"/>
          </p:nvPr>
        </p:nvGraphicFramePr>
        <p:xfrm>
          <a:off x="214282" y="1000125"/>
          <a:ext cx="407196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одержимое 2"/>
          <p:cNvSpPr txBox="1">
            <a:spLocks/>
          </p:cNvSpPr>
          <p:nvPr/>
        </p:nvSpPr>
        <p:spPr>
          <a:xfrm>
            <a:off x="4714876" y="928670"/>
            <a:ext cx="4143404" cy="57150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5720" y="285728"/>
            <a:ext cx="3971924" cy="725470"/>
          </a:xfrm>
          <a:prstGeom prst="rect">
            <a:avLst/>
          </a:prstGeom>
        </p:spPr>
        <p:txBody>
          <a:bodyPr bIns="91440" anchor="b" anchorCtr="0">
            <a:normAutofit fontScale="97500" lnSpcReduction="10000"/>
          </a:bodyPr>
          <a:lstStyle/>
          <a:p>
            <a:pPr>
              <a:spcBef>
                <a:spcPct val="0"/>
              </a:spcBef>
            </a:pPr>
            <a:r>
              <a:rPr lang="ru-RU" sz="4000" dirty="0" smtClean="0"/>
              <a:t>СПб НИИ ЛОР </a:t>
            </a:r>
          </a:p>
        </p:txBody>
      </p:sp>
      <p:graphicFrame>
        <p:nvGraphicFramePr>
          <p:cNvPr id="12" name="Содержимое 7"/>
          <p:cNvGraphicFramePr>
            <a:graphicFrameLocks/>
          </p:cNvGraphicFramePr>
          <p:nvPr/>
        </p:nvGraphicFramePr>
        <p:xfrm>
          <a:off x="4643438" y="1000108"/>
          <a:ext cx="4071966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  <a:gradFill>
            <a:gsLst>
              <a:gs pos="3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Выбор индивидуального образовательного маршрута для школьников с нарушенным слухом, поступающих в 1 класс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643050"/>
            <a:ext cx="5643602" cy="4857784"/>
          </a:xfrm>
        </p:spPr>
        <p:txBody>
          <a:bodyPr/>
          <a:lstStyle/>
          <a:p>
            <a:r>
              <a:rPr lang="ru-RU" dirty="0" smtClean="0"/>
              <a:t>Журнал «Воспитание и обучение детей с нарушениями в развитии №3 - 2016» </a:t>
            </a:r>
          </a:p>
          <a:p>
            <a:r>
              <a:rPr lang="ru-RU" dirty="0" smtClean="0"/>
              <a:t>Должен быть указан вариант ОМ, рекомендуемый ПМПК</a:t>
            </a:r>
          </a:p>
          <a:p>
            <a:r>
              <a:rPr lang="ru-RU" dirty="0" smtClean="0"/>
              <a:t>Дополнительно может быть указан вариант ОМ, предпочитаемый родителями</a:t>
            </a:r>
          </a:p>
          <a:p>
            <a:r>
              <a:rPr lang="ru-RU" dirty="0" smtClean="0"/>
              <a:t>В спорных случаях лучше «завысить» вариант ОМ, дать «шанс» </a:t>
            </a:r>
          </a:p>
          <a:p>
            <a:endParaRPr lang="ru-RU" dirty="0"/>
          </a:p>
        </p:txBody>
      </p:sp>
      <p:pic>
        <p:nvPicPr>
          <p:cNvPr id="72706" name="Picture 2" descr="http://virmary.ucoz.ru/oblozhki/vospit_obuch_3_2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714488"/>
            <a:ext cx="3454026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4 ключевых вопроса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785926"/>
            <a:ext cx="8401080" cy="4643470"/>
          </a:xfrm>
          <a:gradFill>
            <a:gsLst>
              <a:gs pos="54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Что нового в «новом» законе об образовании в РФ и новых ФГОС 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Какие образовательные маршруты могут быть полезными для дошкольников с </a:t>
            </a:r>
            <a:r>
              <a:rPr lang="ru-RU" dirty="0" err="1" smtClean="0"/>
              <a:t>кохлеарными</a:t>
            </a:r>
            <a:r>
              <a:rPr lang="ru-RU" dirty="0" smtClean="0"/>
              <a:t> имплантами?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Какие образовательные маршруты могут быть полезными для школьников с </a:t>
            </a:r>
            <a:r>
              <a:rPr lang="ru-RU" dirty="0" err="1" smtClean="0"/>
              <a:t>кохлеарными</a:t>
            </a:r>
            <a:r>
              <a:rPr lang="ru-RU" dirty="0" smtClean="0"/>
              <a:t> имплантами?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Какие условия должна предоставить образовательная организация детям с КИ?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142852"/>
            <a:ext cx="8786874" cy="1274786"/>
          </a:xfrm>
          <a:solidFill>
            <a:srgbClr val="FFFF00">
              <a:alpha val="68000"/>
            </a:srgbClr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900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Техническое и психолого-педагогическое сопровождение детей с ограниченными возможностями здоровья по слуху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571612"/>
            <a:ext cx="4643469" cy="5143536"/>
          </a:xfrm>
          <a:solidFill>
            <a:srgbClr val="FFC000">
              <a:alpha val="33000"/>
            </a:srgbClr>
          </a:solidFill>
          <a:ln w="19050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Наличие у каждого ребёнка двух, одного индивидуальных  слуховых аппаратов для постоянного пользования.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Наличие  технических устройств для коллективной работы  в классе, актовом зале и других помещениях 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FM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-системы,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радиоклассы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 интерактивные доски,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документ-камеры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др.).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Индивидуальные занятия по формированию механизма речевого слуха с каждым участником образовательного процесса всех возрастных групп, обучению и коррекции произношения.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Формирование/развитие/совершенствование связной речи в устной и письменной формах.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Обучение пониманию смысла текстов.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Помощь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тьюторов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/сопровождающих  (в зависимости от конкретной ситуации).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 </a:t>
            </a:r>
          </a:p>
        </p:txBody>
      </p:sp>
      <p:pic>
        <p:nvPicPr>
          <p:cNvPr id="41985" name="Picture 1" descr="D:\Documents and Settings\Рабочий стол\IMG_6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599199"/>
            <a:ext cx="4143404" cy="504451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261937"/>
          </a:xfrm>
        </p:spPr>
        <p:txBody>
          <a:bodyPr>
            <a:normAutofit fontScale="90000"/>
          </a:bodyPr>
          <a:lstStyle/>
          <a:p>
            <a:endParaRPr lang="ru-RU" smtClean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357167"/>
          <a:ext cx="8643998" cy="6350622"/>
        </p:xfrm>
        <a:graphic>
          <a:graphicData uri="http://schemas.openxmlformats.org/drawingml/2006/table">
            <a:tbl>
              <a:tblPr/>
              <a:tblGrid>
                <a:gridCol w="8643998"/>
              </a:tblGrid>
              <a:tr h="9512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Специальное оборудование и дидактическое обеспечение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9238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5738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Световая индикация начала и окончания урока в классах и помещениях общего пользования (залы, рекреации, столовая, библиотека и т.д.).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5738" algn="l"/>
                        </a:tabLst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Мультимедийное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оборудование в кабинете для индивидуальных/групповых занятий (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SMART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доска/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SMART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столик/интерактивная плазменная панель с программным обеспечением к ним).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5738" algn="l"/>
                        </a:tabLst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Мультимедийный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компьютер с необходимыми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переферическими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устройствами (колонки, микрофон, наушники,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миди-синтезатор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т.д.) и выходом в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Internet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кабинете для индивидуальных/групповых занятий.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5738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для хранения и переноса информации (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USB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накопители), принтер, сканер в кабинете для индивидуальных/групповых занятий.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185738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Беспроводные системы (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FM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-система) для индивидуальной и групповой работы (в условиях класса, зала, кабинета учителя-дефектолога (сурдопедагога).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F5E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501122" cy="939784"/>
          </a:xfrm>
          <a:solidFill>
            <a:schemeClr val="accent2">
              <a:lumMod val="40000"/>
              <a:lumOff val="60000"/>
              <a:alpha val="71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</a:rPr>
              <a:t>Общий объем </a:t>
            </a:r>
            <a:r>
              <a:rPr lang="ru-RU" sz="3600" b="1" u="sng" dirty="0" smtClean="0">
                <a:solidFill>
                  <a:srgbClr val="0070C0"/>
                </a:solidFill>
              </a:rPr>
              <a:t>образовательной программы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214422"/>
            <a:ext cx="5072098" cy="542928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для детей с ограниченными возможностями здоровья, которая должна быть реализована в группах </a:t>
            </a:r>
            <a:r>
              <a:rPr lang="ru-RU" b="1" dirty="0" smtClean="0">
                <a:solidFill>
                  <a:srgbClr val="C00000"/>
                </a:solidFill>
              </a:rPr>
              <a:t>компенсирующей и комбинированной направленности,</a:t>
            </a:r>
            <a:r>
              <a:rPr lang="ru-RU" b="1" dirty="0" smtClean="0">
                <a:solidFill>
                  <a:srgbClr val="0070C0"/>
                </a:solidFill>
              </a:rPr>
              <a:t> рассчитывается с учетом направленности Программы в соответствии с: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C00000"/>
                </a:solidFill>
              </a:rPr>
              <a:t>Возрастом воспитанников, 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C00000"/>
                </a:solidFill>
              </a:rPr>
              <a:t>Основными направлениями их развития, 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C00000"/>
                </a:solidFill>
              </a:rPr>
              <a:t>Спецификой дошкольного образования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D:\Documents and Settings\Рабочий стол\КАЗАХСТАН\фото с детьми в Казахстане\2012-01-04 09.42.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0145" y="1428737"/>
            <a:ext cx="3718134" cy="2571767"/>
          </a:xfrm>
          <a:prstGeom prst="rect">
            <a:avLst/>
          </a:prstGeom>
          <a:noFill/>
        </p:spPr>
      </p:pic>
      <p:pic>
        <p:nvPicPr>
          <p:cNvPr id="5" name="Picture 2" descr="D:\Documents and Settings\Рабочий стол\вечорк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071942"/>
            <a:ext cx="3429024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7772400" cy="1131910"/>
          </a:xfrm>
        </p:spPr>
        <p:txBody>
          <a:bodyPr>
            <a:noAutofit/>
          </a:bodyPr>
          <a:lstStyle/>
          <a:p>
            <a:pPr lvl="0"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Специальное оборудование и дидактическое обеспечение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142984"/>
            <a:ext cx="8572560" cy="5357850"/>
          </a:xfrm>
          <a:solidFill>
            <a:srgbClr val="00B050">
              <a:alpha val="35000"/>
            </a:srgbClr>
          </a:solidFill>
        </p:spPr>
        <p:txBody>
          <a:bodyPr>
            <a:normAutofit fontScale="85000" lnSpcReduction="10000"/>
          </a:bodyPr>
          <a:lstStyle/>
          <a:p>
            <a:pPr fontAlgn="base"/>
            <a:r>
              <a:rPr lang="ru-RU" dirty="0" smtClean="0"/>
              <a:t>Специальные аудиовизуальные приборы и компьютерные программы для работы над произношением и развитием слухового восприятия (например, индикатор звучания ИНЗ, программы </a:t>
            </a:r>
            <a:r>
              <a:rPr lang="en-US" dirty="0" smtClean="0"/>
              <a:t>Hear the World</a:t>
            </a:r>
            <a:r>
              <a:rPr lang="ru-RU" dirty="0" smtClean="0"/>
              <a:t>, </a:t>
            </a:r>
            <a:r>
              <a:rPr lang="en-US" dirty="0" smtClean="0"/>
              <a:t>Speech W</a:t>
            </a:r>
            <a:r>
              <a:rPr lang="ru-RU" dirty="0" smtClean="0"/>
              <a:t> и др., сурдологопедический тренажер «Дэльфа142» и др.) </a:t>
            </a:r>
          </a:p>
          <a:p>
            <a:pPr fontAlgn="base"/>
            <a:r>
              <a:rPr lang="ru-RU" dirty="0" smtClean="0"/>
              <a:t>Музыкальный центр с набором аудиодисков со звуками живой и неживой природы, музыкальными записями, аудиокниги.</a:t>
            </a:r>
          </a:p>
          <a:p>
            <a:pPr fontAlgn="base"/>
            <a:r>
              <a:rPr lang="ru-RU" dirty="0" smtClean="0"/>
              <a:t>Дидактический материал для педагогической диагностики и оценки состояния и динамики развития слухового восприятия речи и неречевых звучаний, </a:t>
            </a:r>
            <a:r>
              <a:rPr lang="ru-RU" dirty="0" err="1" smtClean="0"/>
              <a:t>слухозрительного</a:t>
            </a:r>
            <a:r>
              <a:rPr lang="ru-RU" dirty="0" smtClean="0"/>
              <a:t> восприятия речи, произносительной стороны.</a:t>
            </a:r>
          </a:p>
          <a:p>
            <a:pPr fontAlgn="base"/>
            <a:r>
              <a:rPr lang="ru-RU" dirty="0" smtClean="0"/>
              <a:t>Наглядный материал по изучаемым темам (иллюстрации, презентации, учебные фильмы).</a:t>
            </a:r>
          </a:p>
          <a:p>
            <a:pPr fontAlgn="base"/>
            <a:r>
              <a:rPr lang="ru-RU" dirty="0" smtClean="0"/>
              <a:t>Специальная литература по сурдопедагогике и </a:t>
            </a:r>
            <a:r>
              <a:rPr lang="ru-RU" dirty="0" err="1" smtClean="0"/>
              <a:t>сурдопсихологии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4 ключевых вопроса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785926"/>
            <a:ext cx="8401080" cy="4643470"/>
          </a:xfrm>
          <a:gradFill>
            <a:gsLst>
              <a:gs pos="54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Что нового в «новом» законе об образовании в РФ и новых ФГОС ?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Какие образовательные маршруты могут быть полезными для дошкольников с </a:t>
            </a:r>
            <a:r>
              <a:rPr lang="ru-RU" b="1" dirty="0" err="1" smtClean="0"/>
              <a:t>кохлеарными</a:t>
            </a:r>
            <a:r>
              <a:rPr lang="ru-RU" b="1" dirty="0" smtClean="0"/>
              <a:t> имплантами?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Какие образовательные маршруты могут быть полезными для школьников с </a:t>
            </a:r>
            <a:r>
              <a:rPr lang="ru-RU" b="1" dirty="0" err="1" smtClean="0"/>
              <a:t>кохлеарными</a:t>
            </a:r>
            <a:r>
              <a:rPr lang="ru-RU" b="1" dirty="0" smtClean="0"/>
              <a:t> имплантами?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Какие условия должна предоставить образовательная организация детям с КИ?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127478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Constantia" pitchFamily="18" charset="0"/>
              </a:rPr>
              <a:t>Вопросы присылайте на официальные сайты: </a:t>
            </a:r>
            <a:br>
              <a:rPr lang="ru-RU" sz="1800" b="1" dirty="0" smtClean="0">
                <a:latin typeface="Constantia" pitchFamily="18" charset="0"/>
              </a:rPr>
            </a:br>
            <a:r>
              <a:rPr lang="ru-RU" sz="1800" b="1" dirty="0" smtClean="0">
                <a:latin typeface="Constantia" pitchFamily="18" charset="0"/>
              </a:rPr>
              <a:t>МБДОУ №</a:t>
            </a:r>
            <a:r>
              <a:rPr lang="ru-RU" sz="1800" b="1" smtClean="0">
                <a:latin typeface="Constantia" pitchFamily="18" charset="0"/>
              </a:rPr>
              <a:t>194  </a:t>
            </a:r>
            <a:r>
              <a:rPr lang="en-US" sz="1800" b="1" smtClean="0">
                <a:latin typeface="Constantia" pitchFamily="18" charset="0"/>
              </a:rPr>
              <a:t>http</a:t>
            </a:r>
            <a:r>
              <a:rPr lang="en-US" sz="1800" b="1" dirty="0" smtClean="0">
                <a:latin typeface="Constantia" pitchFamily="18" charset="0"/>
              </a:rPr>
              <a:t>://dou194.ru/vopros</a:t>
            </a:r>
            <a:r>
              <a:rPr lang="ru-RU" sz="1800" b="1" dirty="0" smtClean="0">
                <a:latin typeface="Constantia" pitchFamily="18" charset="0"/>
              </a:rPr>
              <a:t/>
            </a:r>
            <a:br>
              <a:rPr lang="ru-RU" sz="1800" b="1" dirty="0" smtClean="0">
                <a:latin typeface="Constantia" pitchFamily="18" charset="0"/>
              </a:rPr>
            </a:br>
            <a:r>
              <a:rPr lang="ru-RU" sz="1800" b="1" dirty="0" smtClean="0">
                <a:latin typeface="Constantia" pitchFamily="18" charset="0"/>
              </a:rPr>
              <a:t>Центр </a:t>
            </a:r>
            <a:r>
              <a:rPr lang="ru-RU" sz="1800" b="1" dirty="0" err="1" smtClean="0">
                <a:latin typeface="Constantia" pitchFamily="18" charset="0"/>
              </a:rPr>
              <a:t>ППМиСП</a:t>
            </a:r>
            <a:r>
              <a:rPr lang="ru-RU" sz="1800" b="1" dirty="0" smtClean="0">
                <a:latin typeface="Constantia" pitchFamily="18" charset="0"/>
              </a:rPr>
              <a:t> №5 «Сознание» г. Красноярска  </a:t>
            </a:r>
            <a:r>
              <a:rPr lang="en-US" sz="1800" b="1" dirty="0" smtClean="0">
                <a:latin typeface="Constantia" pitchFamily="18" charset="0"/>
              </a:rPr>
              <a:t>http://soznanie-kkr.ru/?p=7525</a:t>
            </a:r>
            <a:endParaRPr lang="ru-RU" sz="1800" b="1" dirty="0">
              <a:latin typeface="Constantia" pitchFamily="18" charset="0"/>
            </a:endParaRPr>
          </a:p>
        </p:txBody>
      </p:sp>
      <p:pic>
        <p:nvPicPr>
          <p:cNvPr id="4" name="Содержимое 3" descr="IMG_155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8717408" cy="5085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Задачами деятельности образовательной организации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071546"/>
            <a:ext cx="8229600" cy="5500726"/>
          </a:xfrm>
          <a:solidFill>
            <a:schemeClr val="accent1">
              <a:lumMod val="20000"/>
              <a:lumOff val="80000"/>
              <a:alpha val="74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реализующей программы дошкольного образования, по выполнению образовательной программы </a:t>
            </a:r>
            <a:r>
              <a:rPr lang="ru-RU" dirty="0" smtClean="0">
                <a:solidFill>
                  <a:srgbClr val="C00000"/>
                </a:solidFill>
              </a:rPr>
              <a:t>в группах компенсирующей и комбинированной</a:t>
            </a:r>
            <a:r>
              <a:rPr lang="ru-RU" dirty="0" smtClean="0"/>
              <a:t> направленности являются:</a:t>
            </a:r>
          </a:p>
          <a:p>
            <a:r>
              <a:rPr lang="ru-RU" dirty="0" smtClean="0"/>
              <a:t>– развитие физических, интеллектуальных, нравственных, эстетических и личностных качеств;</a:t>
            </a:r>
          </a:p>
          <a:p>
            <a:r>
              <a:rPr lang="ru-RU" dirty="0" smtClean="0"/>
              <a:t>– формирование предпосылок учебной деятельности;</a:t>
            </a:r>
          </a:p>
          <a:p>
            <a:r>
              <a:rPr lang="ru-RU" dirty="0" smtClean="0"/>
              <a:t>– сохранение и укрепление здоровья;</a:t>
            </a:r>
          </a:p>
          <a:p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0070C0"/>
                </a:solidFill>
              </a:rPr>
              <a:t>коррекция недостатков в физическом и (или) психическом развитии детей;</a:t>
            </a:r>
          </a:p>
          <a:p>
            <a:r>
              <a:rPr lang="ru-RU" dirty="0" smtClean="0"/>
              <a:t>– создание современной развивающей предметно-пространственной среды, комфортной как для детей с ОВЗ, так и для нормально развивающихся детей, их родителей (законных представителей)и педагогического коллектива;</a:t>
            </a:r>
          </a:p>
          <a:p>
            <a:r>
              <a:rPr lang="ru-RU" dirty="0" smtClean="0"/>
              <a:t>– формирование у детей общей культуры.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285728"/>
            <a:ext cx="8643998" cy="6357982"/>
          </a:xfrm>
          <a:solidFill>
            <a:schemeClr val="accent1">
              <a:lumMod val="20000"/>
              <a:lumOff val="80000"/>
              <a:alpha val="64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Коррекционно-развивающая работа </a:t>
            </a:r>
            <a:r>
              <a:rPr lang="ru-RU" b="1" dirty="0" smtClean="0">
                <a:solidFill>
                  <a:srgbClr val="0070C0"/>
                </a:solidFill>
              </a:rPr>
              <a:t>строится с учетом особых образовательных потребностей детей с ОВЗ и заключений </a:t>
            </a:r>
            <a:r>
              <a:rPr lang="ru-RU" b="1" dirty="0" err="1" smtClean="0">
                <a:solidFill>
                  <a:srgbClr val="0070C0"/>
                </a:solidFill>
              </a:rPr>
              <a:t>психолого-медико-педагогической</a:t>
            </a:r>
            <a:r>
              <a:rPr lang="ru-RU" b="1" dirty="0" smtClean="0">
                <a:solidFill>
                  <a:srgbClr val="0070C0"/>
                </a:solidFill>
              </a:rPr>
              <a:t> комиссии.</a:t>
            </a:r>
          </a:p>
          <a:p>
            <a:r>
              <a:rPr lang="ru-RU" dirty="0" smtClean="0"/>
              <a:t>Организация образовательного процесса </a:t>
            </a:r>
            <a:r>
              <a:rPr lang="ru-RU" b="1" dirty="0" smtClean="0">
                <a:solidFill>
                  <a:srgbClr val="0070C0"/>
                </a:solidFill>
              </a:rPr>
              <a:t>в группах компенсирующей и комбинированной направленности </a:t>
            </a:r>
            <a:r>
              <a:rPr lang="ru-RU" dirty="0" smtClean="0"/>
              <a:t>предполагает соблюдение следующих позиций: </a:t>
            </a:r>
          </a:p>
          <a:p>
            <a:r>
              <a:rPr lang="ru-RU" dirty="0" smtClean="0"/>
              <a:t>1) </a:t>
            </a:r>
            <a:r>
              <a:rPr lang="ru-RU" b="1" dirty="0" smtClean="0">
                <a:solidFill>
                  <a:srgbClr val="C00000"/>
                </a:solidFill>
              </a:rPr>
              <a:t>регламент проведения </a:t>
            </a:r>
            <a:r>
              <a:rPr lang="ru-RU" b="1" dirty="0" smtClean="0">
                <a:solidFill>
                  <a:srgbClr val="0070C0"/>
                </a:solidFill>
              </a:rPr>
              <a:t>и </a:t>
            </a:r>
            <a:r>
              <a:rPr lang="ru-RU" b="1" dirty="0" smtClean="0">
                <a:solidFill>
                  <a:srgbClr val="C00000"/>
                </a:solidFill>
              </a:rPr>
              <a:t>содержание занятий с ребенком с ОВЗ специалистами </a:t>
            </a:r>
            <a:r>
              <a:rPr lang="ru-RU" b="1" dirty="0" smtClean="0">
                <a:solidFill>
                  <a:srgbClr val="0070C0"/>
                </a:solidFill>
              </a:rPr>
              <a:t>дошкольной образовательной организации </a:t>
            </a:r>
            <a:r>
              <a:rPr lang="ru-RU" dirty="0" smtClean="0"/>
              <a:t>(учителем-логопедом, учителем-дефектологом, педагогом-психологом), воспитателями, педагогами дополнительного образования;</a:t>
            </a:r>
          </a:p>
          <a:p>
            <a:r>
              <a:rPr lang="ru-RU" dirty="0" smtClean="0"/>
              <a:t>2) регламент и содержание работы </a:t>
            </a:r>
            <a:r>
              <a:rPr lang="ru-RU" b="1" dirty="0" err="1" smtClean="0">
                <a:solidFill>
                  <a:srgbClr val="0070C0"/>
                </a:solidFill>
              </a:rPr>
              <a:t>тьютора</a:t>
            </a:r>
            <a:r>
              <a:rPr lang="ru-RU" b="1" dirty="0" smtClean="0">
                <a:solidFill>
                  <a:srgbClr val="0070C0"/>
                </a:solidFill>
              </a:rPr>
              <a:t>;</a:t>
            </a:r>
          </a:p>
          <a:p>
            <a:r>
              <a:rPr lang="ru-RU" dirty="0" smtClean="0"/>
              <a:t>3) </a:t>
            </a:r>
            <a:r>
              <a:rPr lang="ru-RU" b="1" dirty="0" smtClean="0">
                <a:solidFill>
                  <a:srgbClr val="C00000"/>
                </a:solidFill>
              </a:rPr>
              <a:t>регламент и содержание работы </a:t>
            </a:r>
            <a:r>
              <a:rPr lang="ru-RU" dirty="0" err="1" smtClean="0"/>
              <a:t>психолого-медико-педагогического</a:t>
            </a:r>
            <a:r>
              <a:rPr lang="ru-RU" dirty="0" smtClean="0"/>
              <a:t> консилиума </a:t>
            </a:r>
            <a:r>
              <a:rPr lang="ru-RU" b="1" dirty="0" smtClean="0">
                <a:solidFill>
                  <a:srgbClr val="0070C0"/>
                </a:solidFill>
              </a:rPr>
              <a:t>(ПМПК) дошкольной образовательной организации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9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428604"/>
            <a:ext cx="8401080" cy="607223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группах компенсирующей направленности для детей с ОВЗ осуществляется реализация адаптированной основной образовательной программы дошкольного образования.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В группах комбинированной направленности существуют две программы. </a:t>
            </a:r>
            <a:r>
              <a:rPr lang="ru-RU" dirty="0" smtClean="0"/>
              <a:t>Для ребенка с ОВЗ на базе основной образовательной программы дошкольного образования разрабатывается и реализуется </a:t>
            </a:r>
            <a:r>
              <a:rPr lang="ru-RU" b="1" dirty="0" smtClean="0">
                <a:solidFill>
                  <a:srgbClr val="C00000"/>
                </a:solidFill>
              </a:rPr>
              <a:t>адаптированная образовательная программа </a:t>
            </a:r>
            <a:r>
              <a:rPr lang="ru-RU" dirty="0" smtClean="0"/>
              <a:t>(инклюзивное образование) с учетом особенностей его психофизического развития, индивидуальных возможностей, обеспечивающая коррекцию нарушений развития и его социальную адаптацию. </a:t>
            </a:r>
          </a:p>
          <a:p>
            <a:r>
              <a:rPr lang="ru-RU" dirty="0" smtClean="0"/>
              <a:t>Остальные дети группы комбинированной направленности обучаются по основной образовательной программе дошкольного образования.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267</TotalTime>
  <Words>3392</Words>
  <PresentationFormat>Экран (4:3)</PresentationFormat>
  <Paragraphs>307</Paragraphs>
  <Slides>62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Справедливость</vt:lpstr>
      <vt:lpstr> Школьники и дошкольники с КИ: образовательные маршруты и новые школьные стандарты</vt:lpstr>
      <vt:lpstr>4 ключевых вопроса</vt:lpstr>
      <vt:lpstr>Образовательные программы дошкольного образования (ФЗ №273 об образовании в РФ)</vt:lpstr>
      <vt:lpstr>  ПРИМЕРНАЯ ОСНОВНАЯ ОБРАЗОВАТЕЛЬНАЯ ПРОГРАММА ДОШКОЛЬНОГО ОБРАЗОВАНИЯ  </vt:lpstr>
      <vt:lpstr>         2. СОДЕРЖАТЕЛЬНЫЙ РАЗДЕЛ 2.1. Общие положения</vt:lpstr>
      <vt:lpstr>  Общий объем образовательной программы </vt:lpstr>
      <vt:lpstr>Задачами деятельности образовательной организации</vt:lpstr>
      <vt:lpstr>Слайд 8</vt:lpstr>
      <vt:lpstr>Слайд 9</vt:lpstr>
      <vt:lpstr>Адаптированная образовательная программа </vt:lpstr>
      <vt:lpstr>Организационный раздел ООП ДО</vt:lpstr>
      <vt:lpstr>ФЗ №273 «Об образовании в РФ» Статья 79 (школы)</vt:lpstr>
      <vt:lpstr>Статья 79.</vt:lpstr>
      <vt:lpstr> Статья 79.</vt:lpstr>
      <vt:lpstr>Статья 79, пункт 3 (продолжение)</vt:lpstr>
      <vt:lpstr> Статья 79.</vt:lpstr>
      <vt:lpstr>Статья 79. Организация получения образования обучающимися с ограниченными возможностями здоровья</vt:lpstr>
      <vt:lpstr> Статья 79.</vt:lpstr>
      <vt:lpstr>Все варианты АООП регламентируются </vt:lpstr>
      <vt:lpstr>Варианты АООП начального общего образования обучающихся с ОВЗ</vt:lpstr>
      <vt:lpstr>Вариант  I по всем группам детей с ОВЗ</vt:lpstr>
      <vt:lpstr>  Программа коррекционной работы должна содержать:</vt:lpstr>
      <vt:lpstr> Статья 15. Сетевая форма реализации образовательных программ</vt:lpstr>
      <vt:lpstr>Варианты  1.2, 2.2 </vt:lpstr>
      <vt:lpstr>Варианты  1.3, 2.3</vt:lpstr>
      <vt:lpstr>Вариант  1.4</vt:lpstr>
      <vt:lpstr>      Требования Стандарта к кадровым условиям. </vt:lpstr>
      <vt:lpstr>Определение варианта АООП НОО </vt:lpstr>
      <vt:lpstr>Возможность перехода обучающегося с одного варианта АООП НОО на другой</vt:lpstr>
      <vt:lpstr>4 ключевых вопроса</vt:lpstr>
      <vt:lpstr> Взгляд ведущих сотрудников ИКП РАО на подбор образовательной среды для кохлеарно имплантированных дошкольников</vt:lpstr>
      <vt:lpstr>Примерная длительность запускающего этапа для разных групп детей с нарушенным слухом с КИ</vt:lpstr>
      <vt:lpstr> </vt:lpstr>
      <vt:lpstr>Рекомендации для запускающего этапа </vt:lpstr>
      <vt:lpstr>Для дошкольника, воспитывающегося дома</vt:lpstr>
      <vt:lpstr>  Возможные базы для получения такой помощи:</vt:lpstr>
      <vt:lpstr> Если семья приняла решение о посещении ребенком с КИ на запускающем этапе детского сада… </vt:lpstr>
      <vt:lpstr>Неприемлемые варианты </vt:lpstr>
      <vt:lpstr>Вариант 1 (приемлемый)</vt:lpstr>
      <vt:lpstr>   Вариант 2. Дошкольники с недостаточным и низким уровнем речевого развития к моменту операции</vt:lpstr>
      <vt:lpstr>Проблемы открытия групп комбинированной направленности</vt:lpstr>
      <vt:lpstr>Вариант 3. </vt:lpstr>
      <vt:lpstr>Неблагоприятные условия…как быть с такими детьми?...</vt:lpstr>
      <vt:lpstr>Дошкольники с недостаточным и низким уровнем речевого развития к моменту операции: наши выводы</vt:lpstr>
      <vt:lpstr>Ведущие специалисты: СПб, НИИ ЛОР </vt:lpstr>
      <vt:lpstr>Ведущие специалисты: СПб, НИИ ЛОР </vt:lpstr>
      <vt:lpstr>   Материально-техническое, программно-методическое и учебно-дидактическое обеспечение </vt:lpstr>
      <vt:lpstr>Стационарная индукционная система для создания звукового поля  </vt:lpstr>
      <vt:lpstr>Слайд 49</vt:lpstr>
      <vt:lpstr>КОМПЛЕКТЫ ДЛЯ СЛУХОРЕЧЕВОГО РАЗВИТИЯ ДЕТЕЙ С КИ</vt:lpstr>
      <vt:lpstr>    Специальная литература</vt:lpstr>
      <vt:lpstr>   Включение родителей и близких в процесс образовательной реабилитации и социализации дошкольников </vt:lpstr>
      <vt:lpstr>Слайд 53</vt:lpstr>
      <vt:lpstr>4 ключевых вопроса</vt:lpstr>
      <vt:lpstr>: ИПК РАО г. Москва</vt:lpstr>
      <vt:lpstr>Выбор индивидуального образовательного маршрута для школьников с нарушенным слухом, поступающих в 1 класс</vt:lpstr>
      <vt:lpstr>4 ключевых вопроса</vt:lpstr>
      <vt:lpstr>Техническое и психолого-педагогическое сопровождение детей с ограниченными возможностями здоровья по слуху</vt:lpstr>
      <vt:lpstr>Слайд 59</vt:lpstr>
      <vt:lpstr>    Специальное оборудование и дидактическое обеспечение </vt:lpstr>
      <vt:lpstr>4 ключевых вопроса</vt:lpstr>
      <vt:lpstr>Вопросы присылайте на официальные сайты:  МБДОУ №194  http://dou194.ru/vopros Центр ППМиСП №5 «Сознание» г. Красноярска  http://soznanie-kkr.ru/?p=7525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Законодательные основы организации получения образования детьми с ОВЗ </dc:title>
  <cp:lastModifiedBy>XP GAME 2010</cp:lastModifiedBy>
  <cp:revision>5</cp:revision>
  <dcterms:modified xsi:type="dcterms:W3CDTF">2016-06-14T18:11:54Z</dcterms:modified>
</cp:coreProperties>
</file>