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наличие представлений об опасности некоторых погодных явлений для ребенка; формирование умения адаптироваться к конкретным природным и климатическим условиям; наличие элементарных представлений об объектах неживой природы (земле, воздухе, лесе, луге, реке, водоемах, огне и других); явлениях природы (дождь, гроза, снегопад, радуга и других); умение ориентироваться на жизненно важные для ребенка звучания природных явлений; наличие элементарных представлений о времени: умение различать части суток, дни недели, месяцы, их соотнесение с временем года;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2) формирование представлений о животном и растительном мире: интерес к живой природе; знание наиболее знакомых домашних и диких животных, условий их жизни; представления о наиболее распространенных домашних растениях и растениях ближайшего окружения (огород, сад, парк). Понимание элементарных связей между жизнью животных и растений и продуктами питания (молоко, овощи, фрукты...); наличие желания участвовать в уходе за животными и растениями; представления о необходимых орудиях для работы на участке, в огороде, безопасному обращению с ними; знание правил безопасного для мира природы поведения человека;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3) развитие активности, любознательности во взаимодействии с миром живой и неживой природы: наличие интереса к явлениям и объектам неживой (гроза, вода, снег, камни....) и живой природы (росту животных, растений, появлению детенышей, цветов, плодов).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Человек и общество: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1) представления о себе (о своем теле; возрасте, поле) и других своих физических возможностях и возможностях сверстников и других людях: умение называть себя в доступной форме, </a:t>
            </a:r>
          </a:p>
          <a:p>
            <a:r>
              <a:rPr lang="ru-RU" dirty="0" smtClean="0"/>
              <a:t>соотносить свою внешность с фотографией, отнесение себя к определенному полу; умение различать свои вещи среди других ("мое" и "не мое"), </a:t>
            </a:r>
          </a:p>
          <a:p>
            <a:r>
              <a:rPr lang="ru-RU" dirty="0" smtClean="0"/>
              <a:t>соотносить со своим полом, внешностью, ростом; </a:t>
            </a:r>
          </a:p>
          <a:p>
            <a:r>
              <a:rPr lang="ru-RU" dirty="0" smtClean="0"/>
              <a:t>умение с помощью невербальных и вербальных (устная, письменная, </a:t>
            </a:r>
            <a:r>
              <a:rPr lang="ru-RU" dirty="0" err="1" smtClean="0"/>
              <a:t>дактильная</a:t>
            </a:r>
            <a:r>
              <a:rPr lang="ru-RU" dirty="0" smtClean="0"/>
              <a:t> речь) средств сообщить о своем здоровье, о недомогании, болезни, своих потребностях, попросить помощи; </a:t>
            </a:r>
          </a:p>
          <a:p>
            <a:r>
              <a:rPr lang="ru-RU" dirty="0" smtClean="0"/>
              <a:t>понимание значений слов и фраз, обозначающих части тела, инструкций, связанных с процессами самообслуживания; </a:t>
            </a:r>
          </a:p>
          <a:p>
            <a:r>
              <a:rPr lang="ru-RU" dirty="0" smtClean="0"/>
              <a:t>умение сообщать сведения о себе: имя, фамилия, возраст, пол, место жительства, любимые занятия и другое;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2) формирование представлений о своей семье, взаимоотношениях в семье, обязанностях членов семьи и ребенка: наличие представлений о составе семье, обязанностях членов семьи, о своих обязанностях; осознание необходимости помощи старшим в семье; </a:t>
            </a:r>
          </a:p>
          <a:p>
            <a:r>
              <a:rPr lang="ru-RU" dirty="0" smtClean="0"/>
              <a:t>понимание основ безопасности собственной жизнедеятельности, безопасного поведения в быту; </a:t>
            </a:r>
          </a:p>
          <a:p>
            <a:r>
              <a:rPr lang="ru-RU" dirty="0" smtClean="0"/>
              <a:t>усвоение элементарных норм взаимодействия и этикета, обогащение практики эмоционального взаимодействия и сопереживания;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3) развитие интереса к достижениям в учебе, к собственным увлечениям, поиску друзей, организации личного пространства и времени (учебного и свободного), </a:t>
            </a:r>
          </a:p>
          <a:p>
            <a:r>
              <a:rPr lang="ru-RU" dirty="0" smtClean="0"/>
              <a:t>наличие интереса к друзьям, участию в коллективных играх, мероприятиях, занятиях; </a:t>
            </a:r>
          </a:p>
          <a:p>
            <a:r>
              <a:rPr lang="ru-RU" dirty="0" smtClean="0"/>
              <a:t>умение выразить свои интересы, любимые занятия; </a:t>
            </a:r>
          </a:p>
          <a:p>
            <a:r>
              <a:rPr lang="ru-RU" dirty="0" smtClean="0"/>
              <a:t>наличие интереса к достижениям в учебе, овладении новыми умениями, к собственным увлечениям, организации личного времени.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Домоводство: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Умение принимать посильное участие в повседневных делах дома. </a:t>
            </a:r>
          </a:p>
          <a:p>
            <a:r>
              <a:rPr lang="ru-RU" dirty="0" smtClean="0"/>
              <a:t>Умение выполнять доступные бытовые виды работ: приготовление пищи, уборка, стирка, глажение, чистка одежды, обуви, сервировка стола, другие. </a:t>
            </a:r>
          </a:p>
          <a:p>
            <a:r>
              <a:rPr lang="ru-RU" dirty="0" smtClean="0"/>
              <a:t>Умение соблюдать технологические процессы в хозяйственно-бытовой деятельности: стирка, уборка, работа на кухне, другие. </a:t>
            </a:r>
          </a:p>
          <a:p>
            <a:r>
              <a:rPr lang="ru-RU" dirty="0" smtClean="0"/>
              <a:t>Соблюдение гигиенических и санитарных правил хранения домашних вещей, продуктов, химических средств бытового назначения. </a:t>
            </a:r>
          </a:p>
          <a:p>
            <a:r>
              <a:rPr lang="ru-RU" dirty="0" smtClean="0"/>
              <a:t>Умение использовать в домашнем хозяйстве бытовую технику, химические средства, инструменты, соблюдая правила безопасности.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Окружающий социальный мир: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1) овладение первоначальными представлениями о занятиях и профессиях членов своей семьи, близких людей, </a:t>
            </a:r>
          </a:p>
          <a:p>
            <a:r>
              <a:rPr lang="ru-RU" dirty="0" smtClean="0"/>
              <a:t>накопление представлений о профессиональных занятиях людей - наличие представлений о доме, школе, о расположенных в них и рядом объектах (поликлиника, магазины, дома, игровая площадка и другие), о транспорте и т.д.; </a:t>
            </a:r>
          </a:p>
          <a:p>
            <a:r>
              <a:rPr lang="ru-RU" dirty="0" smtClean="0"/>
              <a:t>наличие представлений о профессиях людей, окружающих ребенка. </a:t>
            </a:r>
          </a:p>
          <a:p>
            <a:r>
              <a:rPr lang="ru-RU" dirty="0" smtClean="0"/>
              <a:t>Умение соблюдать элементарные правила безопасности в различных общественных местах;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079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2) представления об обязанностях и правах самого ребенка, его роли ученика - освоение навыков учебной деятельности и накопление опыта продуктивного взаимодействия с взрослыми и сверстниками; </a:t>
            </a:r>
          </a:p>
          <a:p>
            <a:r>
              <a:rPr lang="ru-RU" dirty="0" smtClean="0"/>
              <a:t>умение обозначить и продемонстрировать свои занятия (учеба, игра, труд) с помощью доступных средств; </a:t>
            </a:r>
          </a:p>
          <a:p>
            <a:r>
              <a:rPr lang="ru-RU" dirty="0" smtClean="0"/>
              <a:t>умение соблюдать правила поведения на уроках, в других видах деятельности, взаимодействовать со взрослыми и сверстниками;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8654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3) формирование интереса к достижениям в учебе, к собственным увлечениям, поиску друзей, организации личного пространства и времени (учебного и свободного; </a:t>
            </a:r>
          </a:p>
          <a:p>
            <a:r>
              <a:rPr lang="ru-RU" dirty="0" smtClean="0"/>
              <a:t>участию в коллективных играх, мероприятиях, занятиях); </a:t>
            </a:r>
          </a:p>
          <a:p>
            <a:r>
              <a:rPr lang="ru-RU" dirty="0" smtClean="0"/>
              <a:t>умений взаимодействовать с детьми в коллективной деятельности (в паре, в малой группе), положительное отношение к совместной деятельности; </a:t>
            </a:r>
          </a:p>
          <a:p>
            <a:r>
              <a:rPr lang="ru-RU" dirty="0" smtClean="0"/>
              <a:t>понимание правил поведения на уроках и во внеурочной деятельности, взаимодействия со взрослыми и сверстниками; </a:t>
            </a:r>
          </a:p>
          <a:p>
            <a:r>
              <a:rPr lang="ru-RU" dirty="0" smtClean="0"/>
              <a:t>умение в процессе совместной деятельности выполнять работу в установленный промежуток времени качественно, уметь оценивать полученный результат; </a:t>
            </a:r>
          </a:p>
          <a:p>
            <a:r>
              <a:rPr lang="ru-RU" dirty="0" smtClean="0"/>
              <a:t>усвоение элементарных форм этикета и социального взаимодействия (поздороваться, попрощаться, поблагодарить и других) с помощью доступных средств;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к результатам освоения АООП НОО для глухих обучающихся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Возможные личностные результаты освоения АООП глухими обучающимися с умственной отсталостью (умеренной, тяжелой, глубокой, ТМНР) заносятся в СИПР с учетом их индивидуальных возможностей и особых образовательных потребностей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4294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4) накопление опыта совместной деятельности, участия в коллективных мероприятиях - способность к эмоциональному реагированию на участие в коллективном труде, радость от достигнутых результатов; </a:t>
            </a:r>
          </a:p>
          <a:p>
            <a:r>
              <a:rPr lang="ru-RU" dirty="0" smtClean="0"/>
              <a:t>наличие интереса к участию в праздниках, организованном досуге, адекватное поведение в процессе коллективных мероприятий, проявления положительных эмоциональных реакций; </a:t>
            </a:r>
          </a:p>
          <a:p>
            <a:r>
              <a:rPr lang="ru-RU" dirty="0" smtClean="0"/>
              <a:t>участие в семейных праздниках, проявление заинтересованности, выполнение доступных обязанностей.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могут включать: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1) осознание себя, как "Я"; осознание своей принадлежности к определенному полу; социально-эмоциональное участие в процессе общения и совместной деятельности;</a:t>
            </a:r>
          </a:p>
          <a:p>
            <a:r>
              <a:rPr lang="ru-RU" dirty="0" smtClean="0"/>
              <a:t>2) развитие адекватных представлений об окружающем социальном мире, овладение социально-бытовыми умениями, необходимыми в повседневной жизни дома и в школе, умение выполнять посильную домашнюю работу, включаться школьные дела и др.;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3) понимание собственных возможностей и ограничений, умение пользоваться индивидуальными слуховыми аппаратами и (или) </a:t>
            </a:r>
            <a:r>
              <a:rPr lang="ru-RU" dirty="0" err="1" smtClean="0"/>
              <a:t>имплантом</a:t>
            </a:r>
            <a:r>
              <a:rPr lang="ru-RU" dirty="0" smtClean="0"/>
              <a:t> и другими личными техническими средствами в разных ситуациях; умение сообщать о нездоровье, опасности и т.д.</a:t>
            </a:r>
          </a:p>
          <a:p>
            <a:r>
              <a:rPr lang="ru-RU" dirty="0" smtClean="0"/>
              <a:t>4) владение элементарными навыками коммуникации и принятыми нормами взаимодействия;</a:t>
            </a:r>
          </a:p>
          <a:p>
            <a:r>
              <a:rPr lang="ru-RU" dirty="0" smtClean="0"/>
              <a:t>5) способность к осмыслению социального окружения;</a:t>
            </a:r>
          </a:p>
          <a:p>
            <a:r>
              <a:rPr lang="ru-RU" dirty="0" smtClean="0"/>
              <a:t>6) развитие самостоятельности;</a:t>
            </a:r>
          </a:p>
          <a:p>
            <a:r>
              <a:rPr lang="ru-RU" dirty="0" smtClean="0"/>
              <a:t>7) овладение общепринятыми правилами поведения;</a:t>
            </a:r>
          </a:p>
          <a:p>
            <a:r>
              <a:rPr lang="ru-RU" dirty="0" smtClean="0"/>
              <a:t>8) наличие интереса к практической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Предметные результаты освоения АООП НОО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Речь и альтернативная коммуникация</a:t>
            </a:r>
          </a:p>
          <a:p>
            <a:r>
              <a:rPr lang="ru-RU" dirty="0" smtClean="0"/>
              <a:t>Жестовый язык:</a:t>
            </a:r>
          </a:p>
          <a:p>
            <a:r>
              <a:rPr lang="ru-RU" dirty="0" smtClean="0"/>
              <a:t>1) умение использовать доступные невербальные (жесты, рисунки, пиктограммы, предметные и символические календари, вокализации, голосовые реакции и другие) и вербальные средства общения в практике общения со взрослыми и детьми для решения практических задач;</a:t>
            </a:r>
          </a:p>
          <a:p>
            <a:r>
              <a:rPr lang="ru-RU" dirty="0" smtClean="0"/>
              <a:t>2) понимание и использование жестовой коммуникации в быту и на занятиях;</a:t>
            </a:r>
          </a:p>
          <a:p>
            <a:r>
              <a:rPr lang="ru-RU" dirty="0" smtClean="0"/>
              <a:t>3) умение вступать в контакт, поддерживать и завершать его, используя невербальные и вербальные средства, соблюдая общепринятые правила коммуникации.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Русский язык (развитие речи, обучение грамоте, чтение):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1) понимание и использование слов и простых фраз, обозначающих объекты и явления окружающего мира;</a:t>
            </a:r>
          </a:p>
          <a:p>
            <a:r>
              <a:rPr lang="ru-RU" dirty="0" smtClean="0"/>
              <a:t>2) умение использовать знакомый речевой материал в устной, и (или) </a:t>
            </a:r>
            <a:r>
              <a:rPr lang="ru-RU" dirty="0" err="1" smtClean="0"/>
              <a:t>устно-дактильной</a:t>
            </a:r>
            <a:r>
              <a:rPr lang="ru-RU" dirty="0" smtClean="0"/>
              <a:t>, и (или) письменной форме в процессе коммуникации в бытовых и практических ситуациях;</a:t>
            </a:r>
          </a:p>
          <a:p>
            <a:r>
              <a:rPr lang="ru-RU" dirty="0" smtClean="0"/>
              <a:t>3) умение дополнять отсутствие речевых средств невербальными средствами;</a:t>
            </a:r>
          </a:p>
          <a:p>
            <a:r>
              <a:rPr lang="ru-RU" dirty="0" smtClean="0"/>
              <a:t>4) осознанное правильное </a:t>
            </a:r>
            <a:r>
              <a:rPr lang="ru-RU" dirty="0" err="1" smtClean="0"/>
              <a:t>устно-дактильное</a:t>
            </a:r>
            <a:r>
              <a:rPr lang="ru-RU" dirty="0" smtClean="0"/>
              <a:t> чтение слов, предложений, тестов;</a:t>
            </a:r>
          </a:p>
          <a:p>
            <a:r>
              <a:rPr lang="ru-RU" dirty="0" smtClean="0"/>
              <a:t>5) умение читать </a:t>
            </a:r>
            <a:r>
              <a:rPr lang="ru-RU" dirty="0" err="1" smtClean="0"/>
              <a:t>устно-дактильно</a:t>
            </a:r>
            <a:r>
              <a:rPr lang="ru-RU" dirty="0" smtClean="0"/>
              <a:t> (</a:t>
            </a:r>
            <a:r>
              <a:rPr lang="ru-RU" dirty="0" err="1" smtClean="0"/>
              <a:t>дактильно</a:t>
            </a:r>
            <a:r>
              <a:rPr lang="ru-RU" dirty="0" smtClean="0"/>
              <a:t>) данные о себе, названия окружающих предметов и действий с ними, соотнести прочитанное с реальными объектами и явлениями (показать, изобразить, продемонстрировать, ответить);</a:t>
            </a:r>
          </a:p>
          <a:p>
            <a:r>
              <a:rPr lang="ru-RU" dirty="0" smtClean="0"/>
              <a:t>6) умение написать печатными буквами информацию о себе, имена близких людей, названия знакомых предметов и явлений; использовать письменную речь как средства коммуникации в случае необходимости.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Математика: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90063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1) формирование элементарных математических представлений о форме, величине, количестве, пространственных, временных отношениях на основе предметно-практической деятельности: умение различать и сравнивать предметы по цвету, форме, величине в играх и практической деятельности; способность к перемещению и ориентировке в пространстве в бытовых ситуациях; использованию словесных и невербальных средств для передачи пространственных отношений в быту, в предметной, изобразительной и конструктивной деятельности; формирование представлений о количестве, числе, знакомство с цифрами, составом числа в доступных ребенку пределах, счет, решение простых арифметических задач с опорой на наглядность; умение соотносить количество предметов (в допустимых пределах для каждого обучающегося - один - много, один, два, три, четыре, пять... десять) с количеством пальцев, подбором соответствующей цифры (слова);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пересчет предметов в доступных ребенку пределах в процессе деятельности; обучение выполнению простых арифметических действий на наглядной основе, пониманию значений арифметических знаков; умение обозначать арифметические действия знаками;</a:t>
            </a:r>
          </a:p>
          <a:p>
            <a:r>
              <a:rPr lang="ru-RU" dirty="0" smtClean="0"/>
              <a:t>2) развитие умения самостоятельно пользоваться математическими представлениями и умениями при решении элементарных житейских задач: понимание назначение приборов и приспособлений для измерения длины, объема, веса, умение применять сформированные измерительные навыки в практической деятельности; участие вместе со взрослыми в покупке продуктов и других вещей, понимание назначения денег; умение распознавать цифры, обозначающие возраст ребенка, номер дома, квартиры, автобуса и др.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Окружающий мир: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1) овладение элементарными представлениями о неживой природе: наличие элементарных представлений о временах года, умение обозначить их признаки с помощью невербальных и вербальных средств; понимание элементарных причинно-следственных связей между явлениями природы;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1600</Words>
  <PresentationFormat>Экран (4:3)</PresentationFormat>
  <Paragraphs>70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Городская</vt:lpstr>
      <vt:lpstr>Слайд 1</vt:lpstr>
      <vt:lpstr>Требования к результатам освоения АООП НОО для глухих обучающихся</vt:lpstr>
      <vt:lpstr>могут включать: </vt:lpstr>
      <vt:lpstr>Слайд 4</vt:lpstr>
      <vt:lpstr>Предметные результаты освоения АООП НОО </vt:lpstr>
      <vt:lpstr>Русский язык (развитие речи, обучение грамоте, чтение): </vt:lpstr>
      <vt:lpstr>Математика: </vt:lpstr>
      <vt:lpstr>Слайд 8</vt:lpstr>
      <vt:lpstr>Окружающий мир: </vt:lpstr>
      <vt:lpstr>Слайд 10</vt:lpstr>
      <vt:lpstr>Слайд 11</vt:lpstr>
      <vt:lpstr>Слайд 12</vt:lpstr>
      <vt:lpstr>Человек и общество: </vt:lpstr>
      <vt:lpstr>Слайд 14</vt:lpstr>
      <vt:lpstr>Слайд 15</vt:lpstr>
      <vt:lpstr>Домоводство: </vt:lpstr>
      <vt:lpstr>Окружающий социальный мир: 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результатам освоения АООП НОО для глухих обучающихся</dc:title>
  <cp:lastModifiedBy>XP GAME 2010</cp:lastModifiedBy>
  <cp:revision>2</cp:revision>
  <dcterms:modified xsi:type="dcterms:W3CDTF">2016-03-14T05:42:01Z</dcterms:modified>
</cp:coreProperties>
</file>