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8" r:id="rId3"/>
    <p:sldId id="294" r:id="rId4"/>
    <p:sldId id="295" r:id="rId5"/>
    <p:sldId id="257" r:id="rId6"/>
    <p:sldId id="265" r:id="rId7"/>
    <p:sldId id="258" r:id="rId8"/>
    <p:sldId id="260" r:id="rId9"/>
    <p:sldId id="262" r:id="rId10"/>
    <p:sldId id="283" r:id="rId11"/>
    <p:sldId id="263" r:id="rId12"/>
    <p:sldId id="273" r:id="rId13"/>
    <p:sldId id="290" r:id="rId14"/>
    <p:sldId id="280" r:id="rId15"/>
    <p:sldId id="274" r:id="rId16"/>
    <p:sldId id="285" r:id="rId17"/>
    <p:sldId id="281" r:id="rId18"/>
    <p:sldId id="282" r:id="rId19"/>
    <p:sldId id="289" r:id="rId20"/>
    <p:sldId id="296" r:id="rId21"/>
    <p:sldId id="291" r:id="rId22"/>
    <p:sldId id="284" r:id="rId23"/>
    <p:sldId id="287" r:id="rId24"/>
    <p:sldId id="301" r:id="rId25"/>
    <p:sldId id="302" r:id="rId26"/>
    <p:sldId id="303" r:id="rId27"/>
    <p:sldId id="292" r:id="rId28"/>
    <p:sldId id="297" r:id="rId29"/>
    <p:sldId id="299" r:id="rId30"/>
    <p:sldId id="30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30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90" autoAdjust="0"/>
    <p:restoredTop sz="94682" autoAdjust="0"/>
  </p:normalViewPr>
  <p:slideViewPr>
    <p:cSldViewPr>
      <p:cViewPr varScale="1">
        <p:scale>
          <a:sx n="74" d="100"/>
          <a:sy n="74" d="100"/>
        </p:scale>
        <p:origin x="-5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image" Target="../media/image21.jpeg"/><Relationship Id="rId4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BDA91-1E9D-4A42-ABBA-B2A2D8C0E88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A08911-D6FF-4D7E-9BF9-D928C81DCE31}">
      <dgm:prSet phldrT="[Текст]" custT="1"/>
      <dgm:spPr/>
      <dgm:t>
        <a:bodyPr/>
        <a:lstStyle/>
        <a:p>
          <a:r>
            <a:rPr lang="ru-RU" sz="6200" dirty="0" smtClean="0">
              <a:solidFill>
                <a:schemeClr val="bg2">
                  <a:lumMod val="50000"/>
                </a:schemeClr>
              </a:solidFill>
            </a:rPr>
            <a:t>Сур</a:t>
          </a:r>
          <a:r>
            <a:rPr lang="ru-RU" sz="5400" dirty="0" smtClean="0">
              <a:solidFill>
                <a:schemeClr val="bg2">
                  <a:lumMod val="50000"/>
                </a:schemeClr>
              </a:solidFill>
            </a:rPr>
            <a:t>допедаго</a:t>
          </a:r>
          <a:r>
            <a:rPr lang="ru-RU" sz="6200" dirty="0" smtClean="0">
              <a:solidFill>
                <a:schemeClr val="bg2">
                  <a:lumMod val="50000"/>
                </a:schemeClr>
              </a:solidFill>
            </a:rPr>
            <a:t>гика</a:t>
          </a:r>
          <a:r>
            <a:rPr lang="ru-RU" sz="6200" dirty="0" smtClean="0"/>
            <a:t> </a:t>
          </a:r>
          <a:endParaRPr lang="ru-RU" sz="6200" dirty="0"/>
        </a:p>
      </dgm:t>
    </dgm:pt>
    <dgm:pt modelId="{C7C2026D-1F9C-4624-8E88-68893A7F537A}" type="parTrans" cxnId="{246CBBD0-5F9F-4C2C-A67A-23C8C4DF1FA1}">
      <dgm:prSet/>
      <dgm:spPr/>
      <dgm:t>
        <a:bodyPr/>
        <a:lstStyle/>
        <a:p>
          <a:endParaRPr lang="ru-RU"/>
        </a:p>
      </dgm:t>
    </dgm:pt>
    <dgm:pt modelId="{C751B35D-A1C9-4F1D-A5B2-EBB8EEDD95D5}" type="sibTrans" cxnId="{246CBBD0-5F9F-4C2C-A67A-23C8C4DF1FA1}">
      <dgm:prSet/>
      <dgm:spPr/>
      <dgm:t>
        <a:bodyPr/>
        <a:lstStyle/>
        <a:p>
          <a:endParaRPr lang="ru-RU"/>
        </a:p>
      </dgm:t>
    </dgm:pt>
    <dgm:pt modelId="{18E2A46F-B1A2-4072-9E15-8E5486ABA3AC}">
      <dgm:prSet phldrT="[Текст]"/>
      <dgm:spPr>
        <a:solidFill>
          <a:srgbClr val="92D05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</a:rPr>
            <a:t>Общая педагогика </a:t>
          </a:r>
          <a:endParaRPr lang="ru-RU" b="1" dirty="0">
            <a:solidFill>
              <a:schemeClr val="accent5">
                <a:lumMod val="50000"/>
              </a:schemeClr>
            </a:solidFill>
          </a:endParaRPr>
        </a:p>
      </dgm:t>
    </dgm:pt>
    <dgm:pt modelId="{7C106D3E-A91A-46D8-8A53-58C4E0FB6472}" type="parTrans" cxnId="{CF5E2D54-0F30-4C7B-8118-174B1FBBC0CC}">
      <dgm:prSet/>
      <dgm:spPr/>
      <dgm:t>
        <a:bodyPr/>
        <a:lstStyle/>
        <a:p>
          <a:endParaRPr lang="ru-RU"/>
        </a:p>
      </dgm:t>
    </dgm:pt>
    <dgm:pt modelId="{0C9DE557-8DF3-47CC-A733-C545298EACCD}" type="sibTrans" cxnId="{CF5E2D54-0F30-4C7B-8118-174B1FBBC0CC}">
      <dgm:prSet/>
      <dgm:spPr/>
      <dgm:t>
        <a:bodyPr/>
        <a:lstStyle/>
        <a:p>
          <a:endParaRPr lang="ru-RU"/>
        </a:p>
      </dgm:t>
    </dgm:pt>
    <dgm:pt modelId="{B5BE6239-728E-4607-B986-36FB33104A2C}">
      <dgm:prSet phldrT="[Текст]"/>
      <dgm:spPr/>
      <dgm:t>
        <a:bodyPr/>
        <a:lstStyle/>
        <a:p>
          <a:r>
            <a:rPr lang="ru-RU" dirty="0" smtClean="0"/>
            <a:t>Общая и специальная психология</a:t>
          </a:r>
          <a:endParaRPr lang="ru-RU" dirty="0"/>
        </a:p>
      </dgm:t>
    </dgm:pt>
    <dgm:pt modelId="{D7BE1649-2E0B-4B8F-A95F-7325347A5E9E}" type="parTrans" cxnId="{1E85ABB6-0635-4CE2-85E5-9C1B9DD3C829}">
      <dgm:prSet/>
      <dgm:spPr/>
      <dgm:t>
        <a:bodyPr/>
        <a:lstStyle/>
        <a:p>
          <a:endParaRPr lang="ru-RU"/>
        </a:p>
      </dgm:t>
    </dgm:pt>
    <dgm:pt modelId="{E3C08986-AE5E-4F4C-ABBA-86D54F4858B5}" type="sibTrans" cxnId="{1E85ABB6-0635-4CE2-85E5-9C1B9DD3C829}">
      <dgm:prSet/>
      <dgm:spPr/>
      <dgm:t>
        <a:bodyPr/>
        <a:lstStyle/>
        <a:p>
          <a:endParaRPr lang="ru-RU"/>
        </a:p>
      </dgm:t>
    </dgm:pt>
    <dgm:pt modelId="{9030708D-E462-43F5-8CE7-4C7AB5F96BE1}">
      <dgm:prSet phldrT="[Текст]"/>
      <dgm:spPr/>
      <dgm:t>
        <a:bodyPr/>
        <a:lstStyle/>
        <a:p>
          <a:r>
            <a:rPr lang="ru-RU" dirty="0" smtClean="0"/>
            <a:t>Медицина </a:t>
          </a:r>
          <a:endParaRPr lang="ru-RU" dirty="0"/>
        </a:p>
      </dgm:t>
    </dgm:pt>
    <dgm:pt modelId="{7BB7DE49-5A81-4DF1-827E-BA2E543DA26E}" type="parTrans" cxnId="{5BE65755-E14F-42ED-9B6A-213DD0B092E6}">
      <dgm:prSet/>
      <dgm:spPr/>
      <dgm:t>
        <a:bodyPr/>
        <a:lstStyle/>
        <a:p>
          <a:endParaRPr lang="ru-RU"/>
        </a:p>
      </dgm:t>
    </dgm:pt>
    <dgm:pt modelId="{353EE4A5-768D-4D30-9FE7-D4D917C3C104}" type="sibTrans" cxnId="{5BE65755-E14F-42ED-9B6A-213DD0B092E6}">
      <dgm:prSet/>
      <dgm:spPr/>
      <dgm:t>
        <a:bodyPr/>
        <a:lstStyle/>
        <a:p>
          <a:endParaRPr lang="ru-RU"/>
        </a:p>
      </dgm:t>
    </dgm:pt>
    <dgm:pt modelId="{90F5C148-B4E7-4AFF-A049-95BA2B1E6504}">
      <dgm:prSet phldrT="[Текст]"/>
      <dgm:spPr/>
      <dgm:t>
        <a:bodyPr/>
        <a:lstStyle/>
        <a:p>
          <a:r>
            <a:rPr lang="ru-RU" dirty="0" smtClean="0"/>
            <a:t>Лингвистика </a:t>
          </a:r>
          <a:endParaRPr lang="ru-RU" dirty="0"/>
        </a:p>
      </dgm:t>
    </dgm:pt>
    <dgm:pt modelId="{4557E5DB-1480-4488-9827-A3E074F0934F}" type="parTrans" cxnId="{2D2F5622-06B8-4A1F-942C-259F21B0588D}">
      <dgm:prSet/>
      <dgm:spPr/>
      <dgm:t>
        <a:bodyPr/>
        <a:lstStyle/>
        <a:p>
          <a:endParaRPr lang="ru-RU"/>
        </a:p>
      </dgm:t>
    </dgm:pt>
    <dgm:pt modelId="{EAA5AA96-41F4-429A-AE3A-94DB6D13F9C0}" type="sibTrans" cxnId="{2D2F5622-06B8-4A1F-942C-259F21B0588D}">
      <dgm:prSet/>
      <dgm:spPr/>
      <dgm:t>
        <a:bodyPr/>
        <a:lstStyle/>
        <a:p>
          <a:endParaRPr lang="ru-RU"/>
        </a:p>
      </dgm:t>
    </dgm:pt>
    <dgm:pt modelId="{1FB04A22-A062-49C4-96DD-6F0F6174AD3E}">
      <dgm:prSet/>
      <dgm:spPr/>
      <dgm:t>
        <a:bodyPr/>
        <a:lstStyle/>
        <a:p>
          <a:endParaRPr lang="ru-RU"/>
        </a:p>
      </dgm:t>
    </dgm:pt>
    <dgm:pt modelId="{504A09E3-DF18-478D-A662-4EACF1861974}" type="parTrans" cxnId="{4EBA04D7-A288-4873-8485-C4B3D99132AB}">
      <dgm:prSet/>
      <dgm:spPr/>
      <dgm:t>
        <a:bodyPr/>
        <a:lstStyle/>
        <a:p>
          <a:endParaRPr lang="ru-RU"/>
        </a:p>
      </dgm:t>
    </dgm:pt>
    <dgm:pt modelId="{16ABB950-7210-4EF3-BD25-09A30BC6DA49}" type="sibTrans" cxnId="{4EBA04D7-A288-4873-8485-C4B3D99132AB}">
      <dgm:prSet/>
      <dgm:spPr/>
      <dgm:t>
        <a:bodyPr/>
        <a:lstStyle/>
        <a:p>
          <a:endParaRPr lang="ru-RU"/>
        </a:p>
      </dgm:t>
    </dgm:pt>
    <dgm:pt modelId="{786C7B65-C6E3-474E-B96C-A3D978CBB622}" type="pres">
      <dgm:prSet presAssocID="{6A8BDA91-1E9D-4A42-ABBA-B2A2D8C0E8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4C7CE7-8432-4488-9BDF-06F66927B198}" type="pres">
      <dgm:prSet presAssocID="{D7A08911-D6FF-4D7E-9BF9-D928C81DCE31}" presName="centerShape" presStyleLbl="node0" presStyleIdx="0" presStyleCnt="1" custScaleX="432986" custScaleY="282251" custLinFactNeighborX="-101" custLinFactNeighborY="-98"/>
      <dgm:spPr/>
      <dgm:t>
        <a:bodyPr/>
        <a:lstStyle/>
        <a:p>
          <a:endParaRPr lang="ru-RU"/>
        </a:p>
      </dgm:t>
    </dgm:pt>
    <dgm:pt modelId="{13DFD258-5D8E-4468-9DDA-6F83F4099BAD}" type="pres">
      <dgm:prSet presAssocID="{18E2A46F-B1A2-4072-9E15-8E5486ABA3AC}" presName="node" presStyleLbl="node1" presStyleIdx="0" presStyleCnt="4" custScaleX="213167" custScaleY="96493" custRadScaleRad="133439" custRadScaleInc="187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C59D9-2D2C-41A9-BF4C-C78B353D974C}" type="pres">
      <dgm:prSet presAssocID="{18E2A46F-B1A2-4072-9E15-8E5486ABA3AC}" presName="dummy" presStyleCnt="0"/>
      <dgm:spPr/>
    </dgm:pt>
    <dgm:pt modelId="{08184922-DB82-4D6D-B2DC-BADFEA6AA6FF}" type="pres">
      <dgm:prSet presAssocID="{0C9DE557-8DF3-47CC-A733-C545298EACC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D4B8150-3226-45B6-B3EC-0A9E33FD763A}" type="pres">
      <dgm:prSet presAssocID="{B5BE6239-728E-4607-B986-36FB33104A2C}" presName="node" presStyleLbl="node1" presStyleIdx="1" presStyleCnt="4" custScaleX="231963" custScaleY="130453" custRadScaleRad="164356" custRadScaleInc="118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8711F-0CA1-477C-AA29-C9648B71A986}" type="pres">
      <dgm:prSet presAssocID="{B5BE6239-728E-4607-B986-36FB33104A2C}" presName="dummy" presStyleCnt="0"/>
      <dgm:spPr/>
    </dgm:pt>
    <dgm:pt modelId="{5B574D35-EA72-400E-B740-899F005C90B2}" type="pres">
      <dgm:prSet presAssocID="{E3C08986-AE5E-4F4C-ABBA-86D54F4858B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08463B1-7A2C-4882-841E-1C261029CECE}" type="pres">
      <dgm:prSet presAssocID="{9030708D-E462-43F5-8CE7-4C7AB5F96BE1}" presName="node" presStyleLbl="node1" presStyleIdx="2" presStyleCnt="4" custScaleX="233469" custScaleY="108534" custRadScaleRad="142104" custRadScaleInc="171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71DFE-3140-40B9-8B4C-044EDF5EAD34}" type="pres">
      <dgm:prSet presAssocID="{9030708D-E462-43F5-8CE7-4C7AB5F96BE1}" presName="dummy" presStyleCnt="0"/>
      <dgm:spPr/>
    </dgm:pt>
    <dgm:pt modelId="{207EA817-A934-4E56-8EC2-144BA34FCDDB}" type="pres">
      <dgm:prSet presAssocID="{353EE4A5-768D-4D30-9FE7-D4D917C3C10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BCE34D4-2756-4F6B-A848-11B307DE44A4}" type="pres">
      <dgm:prSet presAssocID="{90F5C148-B4E7-4AFF-A049-95BA2B1E6504}" presName="node" presStyleLbl="node1" presStyleIdx="3" presStyleCnt="4" custScaleX="231957" custRadScaleRad="126181" custRadScaleInc="111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5FB8B-8431-4726-B79C-88B9D143E38E}" type="pres">
      <dgm:prSet presAssocID="{90F5C148-B4E7-4AFF-A049-95BA2B1E6504}" presName="dummy" presStyleCnt="0"/>
      <dgm:spPr/>
    </dgm:pt>
    <dgm:pt modelId="{AF8666A0-EE47-4F31-9D39-12960228C54B}" type="pres">
      <dgm:prSet presAssocID="{EAA5AA96-41F4-429A-AE3A-94DB6D13F9C0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D2F5622-06B8-4A1F-942C-259F21B0588D}" srcId="{D7A08911-D6FF-4D7E-9BF9-D928C81DCE31}" destId="{90F5C148-B4E7-4AFF-A049-95BA2B1E6504}" srcOrd="3" destOrd="0" parTransId="{4557E5DB-1480-4488-9827-A3E074F0934F}" sibTransId="{EAA5AA96-41F4-429A-AE3A-94DB6D13F9C0}"/>
    <dgm:cxn modelId="{65630177-734D-47BE-849F-A381C5B011DA}" type="presOf" srcId="{E3C08986-AE5E-4F4C-ABBA-86D54F4858B5}" destId="{5B574D35-EA72-400E-B740-899F005C90B2}" srcOrd="0" destOrd="0" presId="urn:microsoft.com/office/officeart/2005/8/layout/radial6"/>
    <dgm:cxn modelId="{A4193A4F-3B7D-43DB-A3F1-0BB7CFCE7712}" type="presOf" srcId="{EAA5AA96-41F4-429A-AE3A-94DB6D13F9C0}" destId="{AF8666A0-EE47-4F31-9D39-12960228C54B}" srcOrd="0" destOrd="0" presId="urn:microsoft.com/office/officeart/2005/8/layout/radial6"/>
    <dgm:cxn modelId="{CF5E2D54-0F30-4C7B-8118-174B1FBBC0CC}" srcId="{D7A08911-D6FF-4D7E-9BF9-D928C81DCE31}" destId="{18E2A46F-B1A2-4072-9E15-8E5486ABA3AC}" srcOrd="0" destOrd="0" parTransId="{7C106D3E-A91A-46D8-8A53-58C4E0FB6472}" sibTransId="{0C9DE557-8DF3-47CC-A733-C545298EACCD}"/>
    <dgm:cxn modelId="{163613D5-6B0D-4B7A-8F85-3C201F58D1FC}" type="presOf" srcId="{353EE4A5-768D-4D30-9FE7-D4D917C3C104}" destId="{207EA817-A934-4E56-8EC2-144BA34FCDDB}" srcOrd="0" destOrd="0" presId="urn:microsoft.com/office/officeart/2005/8/layout/radial6"/>
    <dgm:cxn modelId="{246CBBD0-5F9F-4C2C-A67A-23C8C4DF1FA1}" srcId="{6A8BDA91-1E9D-4A42-ABBA-B2A2D8C0E888}" destId="{D7A08911-D6FF-4D7E-9BF9-D928C81DCE31}" srcOrd="0" destOrd="0" parTransId="{C7C2026D-1F9C-4624-8E88-68893A7F537A}" sibTransId="{C751B35D-A1C9-4F1D-A5B2-EBB8EEDD95D5}"/>
    <dgm:cxn modelId="{1E85ABB6-0635-4CE2-85E5-9C1B9DD3C829}" srcId="{D7A08911-D6FF-4D7E-9BF9-D928C81DCE31}" destId="{B5BE6239-728E-4607-B986-36FB33104A2C}" srcOrd="1" destOrd="0" parTransId="{D7BE1649-2E0B-4B8F-A95F-7325347A5E9E}" sibTransId="{E3C08986-AE5E-4F4C-ABBA-86D54F4858B5}"/>
    <dgm:cxn modelId="{4EBA04D7-A288-4873-8485-C4B3D99132AB}" srcId="{6A8BDA91-1E9D-4A42-ABBA-B2A2D8C0E888}" destId="{1FB04A22-A062-49C4-96DD-6F0F6174AD3E}" srcOrd="1" destOrd="0" parTransId="{504A09E3-DF18-478D-A662-4EACF1861974}" sibTransId="{16ABB950-7210-4EF3-BD25-09A30BC6DA49}"/>
    <dgm:cxn modelId="{0E7FB8B0-F352-438A-B91A-5FB69559FE99}" type="presOf" srcId="{D7A08911-D6FF-4D7E-9BF9-D928C81DCE31}" destId="{334C7CE7-8432-4488-9BDF-06F66927B198}" srcOrd="0" destOrd="0" presId="urn:microsoft.com/office/officeart/2005/8/layout/radial6"/>
    <dgm:cxn modelId="{27CBA0FD-6D42-454D-8238-E19456DC157E}" type="presOf" srcId="{9030708D-E462-43F5-8CE7-4C7AB5F96BE1}" destId="{308463B1-7A2C-4882-841E-1C261029CECE}" srcOrd="0" destOrd="0" presId="urn:microsoft.com/office/officeart/2005/8/layout/radial6"/>
    <dgm:cxn modelId="{ADF31602-A649-4899-B110-623F706B472C}" type="presOf" srcId="{90F5C148-B4E7-4AFF-A049-95BA2B1E6504}" destId="{3BCE34D4-2756-4F6B-A848-11B307DE44A4}" srcOrd="0" destOrd="0" presId="urn:microsoft.com/office/officeart/2005/8/layout/radial6"/>
    <dgm:cxn modelId="{40004269-85BD-46E0-8C43-8213E480F0A5}" type="presOf" srcId="{6A8BDA91-1E9D-4A42-ABBA-B2A2D8C0E888}" destId="{786C7B65-C6E3-474E-B96C-A3D978CBB622}" srcOrd="0" destOrd="0" presId="urn:microsoft.com/office/officeart/2005/8/layout/radial6"/>
    <dgm:cxn modelId="{57E3ABDC-D409-40E3-8994-10D115A93A17}" type="presOf" srcId="{B5BE6239-728E-4607-B986-36FB33104A2C}" destId="{FD4B8150-3226-45B6-B3EC-0A9E33FD763A}" srcOrd="0" destOrd="0" presId="urn:microsoft.com/office/officeart/2005/8/layout/radial6"/>
    <dgm:cxn modelId="{126067B5-AA12-40B5-88EA-D5370D774DBE}" type="presOf" srcId="{0C9DE557-8DF3-47CC-A733-C545298EACCD}" destId="{08184922-DB82-4D6D-B2DC-BADFEA6AA6FF}" srcOrd="0" destOrd="0" presId="urn:microsoft.com/office/officeart/2005/8/layout/radial6"/>
    <dgm:cxn modelId="{5BE65755-E14F-42ED-9B6A-213DD0B092E6}" srcId="{D7A08911-D6FF-4D7E-9BF9-D928C81DCE31}" destId="{9030708D-E462-43F5-8CE7-4C7AB5F96BE1}" srcOrd="2" destOrd="0" parTransId="{7BB7DE49-5A81-4DF1-827E-BA2E543DA26E}" sibTransId="{353EE4A5-768D-4D30-9FE7-D4D917C3C104}"/>
    <dgm:cxn modelId="{BA0D3C24-E1CB-4B6B-A8DA-A03A4ACB74BC}" type="presOf" srcId="{18E2A46F-B1A2-4072-9E15-8E5486ABA3AC}" destId="{13DFD258-5D8E-4468-9DDA-6F83F4099BAD}" srcOrd="0" destOrd="0" presId="urn:microsoft.com/office/officeart/2005/8/layout/radial6"/>
    <dgm:cxn modelId="{C2BFDA7A-8F45-45BC-9F10-AB11F4EE5538}" type="presParOf" srcId="{786C7B65-C6E3-474E-B96C-A3D978CBB622}" destId="{334C7CE7-8432-4488-9BDF-06F66927B198}" srcOrd="0" destOrd="0" presId="urn:microsoft.com/office/officeart/2005/8/layout/radial6"/>
    <dgm:cxn modelId="{FE50A29B-6EBC-4147-A796-9D3FC5283BAE}" type="presParOf" srcId="{786C7B65-C6E3-474E-B96C-A3D978CBB622}" destId="{13DFD258-5D8E-4468-9DDA-6F83F4099BAD}" srcOrd="1" destOrd="0" presId="urn:microsoft.com/office/officeart/2005/8/layout/radial6"/>
    <dgm:cxn modelId="{94B17830-794D-4903-80CE-B7BB10D468BB}" type="presParOf" srcId="{786C7B65-C6E3-474E-B96C-A3D978CBB622}" destId="{58EC59D9-2D2C-41A9-BF4C-C78B353D974C}" srcOrd="2" destOrd="0" presId="urn:microsoft.com/office/officeart/2005/8/layout/radial6"/>
    <dgm:cxn modelId="{7887239F-9409-4BF7-AC8B-564123A902FB}" type="presParOf" srcId="{786C7B65-C6E3-474E-B96C-A3D978CBB622}" destId="{08184922-DB82-4D6D-B2DC-BADFEA6AA6FF}" srcOrd="3" destOrd="0" presId="urn:microsoft.com/office/officeart/2005/8/layout/radial6"/>
    <dgm:cxn modelId="{FA1EE86B-D941-49B6-B0BE-8354FFC85223}" type="presParOf" srcId="{786C7B65-C6E3-474E-B96C-A3D978CBB622}" destId="{FD4B8150-3226-45B6-B3EC-0A9E33FD763A}" srcOrd="4" destOrd="0" presId="urn:microsoft.com/office/officeart/2005/8/layout/radial6"/>
    <dgm:cxn modelId="{78E2EA15-1F20-47FA-823B-7646D46EC50A}" type="presParOf" srcId="{786C7B65-C6E3-474E-B96C-A3D978CBB622}" destId="{4408711F-0CA1-477C-AA29-C9648B71A986}" srcOrd="5" destOrd="0" presId="urn:microsoft.com/office/officeart/2005/8/layout/radial6"/>
    <dgm:cxn modelId="{4CD8DF67-A363-4DAD-A9F5-FCC163053FBF}" type="presParOf" srcId="{786C7B65-C6E3-474E-B96C-A3D978CBB622}" destId="{5B574D35-EA72-400E-B740-899F005C90B2}" srcOrd="6" destOrd="0" presId="urn:microsoft.com/office/officeart/2005/8/layout/radial6"/>
    <dgm:cxn modelId="{DF9586C6-417A-451F-BC70-C50EAF0CFE03}" type="presParOf" srcId="{786C7B65-C6E3-474E-B96C-A3D978CBB622}" destId="{308463B1-7A2C-4882-841E-1C261029CECE}" srcOrd="7" destOrd="0" presId="urn:microsoft.com/office/officeart/2005/8/layout/radial6"/>
    <dgm:cxn modelId="{6C4ED05E-EAA8-40B8-B3A4-2E799F704140}" type="presParOf" srcId="{786C7B65-C6E3-474E-B96C-A3D978CBB622}" destId="{1C571DFE-3140-40B9-8B4C-044EDF5EAD34}" srcOrd="8" destOrd="0" presId="urn:microsoft.com/office/officeart/2005/8/layout/radial6"/>
    <dgm:cxn modelId="{DA028C1E-FCC5-4959-9AA5-9E7456B15298}" type="presParOf" srcId="{786C7B65-C6E3-474E-B96C-A3D978CBB622}" destId="{207EA817-A934-4E56-8EC2-144BA34FCDDB}" srcOrd="9" destOrd="0" presId="urn:microsoft.com/office/officeart/2005/8/layout/radial6"/>
    <dgm:cxn modelId="{B0979165-40B9-4EEB-9AAB-030E10864185}" type="presParOf" srcId="{786C7B65-C6E3-474E-B96C-A3D978CBB622}" destId="{3BCE34D4-2756-4F6B-A848-11B307DE44A4}" srcOrd="10" destOrd="0" presId="urn:microsoft.com/office/officeart/2005/8/layout/radial6"/>
    <dgm:cxn modelId="{0D938DD0-604A-42B5-AFA8-F81B51E7D85B}" type="presParOf" srcId="{786C7B65-C6E3-474E-B96C-A3D978CBB622}" destId="{E975FB8B-8431-4726-B79C-88B9D143E38E}" srcOrd="11" destOrd="0" presId="urn:microsoft.com/office/officeart/2005/8/layout/radial6"/>
    <dgm:cxn modelId="{7BC6AB4B-4209-4FA2-97BB-4ED1F44F7355}" type="presParOf" srcId="{786C7B65-C6E3-474E-B96C-A3D978CBB622}" destId="{AF8666A0-EE47-4F31-9D39-12960228C54B}" srcOrd="12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4599E6-9B80-4521-85E9-93CB14F9A12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50FE77-9654-4077-96F0-9366AAFC9CEC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Личностные действия обеспечивают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173C1C8-3FF6-4275-B471-05101B79BE16}" type="parTrans" cxnId="{12B120C9-B6E7-41CF-9D89-CA37AECF47F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57BDAD1-EBCF-4EFC-AE44-DBA9512EA6C3}" type="sibTrans" cxnId="{12B120C9-B6E7-41CF-9D89-CA37AECF47F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41AFE61-4F97-4E61-9F58-91967BBF3D1A}">
      <dgm:prSet phldrT="[Текст]" custT="1"/>
      <dgm:spPr/>
      <dgm:t>
        <a:bodyPr/>
        <a:lstStyle/>
        <a:p>
          <a:r>
            <a:rPr lang="ru-RU" sz="2000" b="1" dirty="0" smtClean="0"/>
            <a:t>Ценностно-смысловую ориентацию: знание моральных норм умение соотносить поступки, события с принятыми этическими нормами, умение выделять нравственный аспект поведения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CC35890-FC46-444D-86EA-7A4FA4DFAD01}" type="parTrans" cxnId="{5023734C-1484-4C45-B29E-4E3728DA2B7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1A0E111-88E6-4210-A15B-5FC636F20198}" type="sibTrans" cxnId="{5023734C-1484-4C45-B29E-4E3728DA2B7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973A48D-CB56-4209-A3FF-13184A232B19}">
      <dgm:prSet phldrT="[Текст]" custT="1"/>
      <dgm:spPr/>
      <dgm:t>
        <a:bodyPr/>
        <a:lstStyle/>
        <a:p>
          <a:r>
            <a:rPr lang="ru-RU" sz="2000" b="1" dirty="0" smtClean="0"/>
            <a:t>Ориентацию в социальных ролях и межличностных отношениях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D433CB4-CDB7-468F-82ED-5E46AF91193F}" type="parTrans" cxnId="{AF59BB50-32A2-47A6-8E9C-863B96DB71F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9CA2683-C29C-4200-9B18-0B9D6DEC7757}" type="sibTrans" cxnId="{AF59BB50-32A2-47A6-8E9C-863B96DB71F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CA46138-284B-4A91-9856-92FD33F62ABB}" type="pres">
      <dgm:prSet presAssocID="{8C4599E6-9B80-4521-85E9-93CB14F9A1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1829D8-319A-468C-A782-72E7D297D042}" type="pres">
      <dgm:prSet presAssocID="{1E50FE77-9654-4077-96F0-9366AAFC9CEC}" presName="hierRoot1" presStyleCnt="0"/>
      <dgm:spPr/>
    </dgm:pt>
    <dgm:pt modelId="{637458C2-8D0F-40E1-A510-374C8BABC369}" type="pres">
      <dgm:prSet presAssocID="{1E50FE77-9654-4077-96F0-9366AAFC9CEC}" presName="composite" presStyleCnt="0"/>
      <dgm:spPr/>
    </dgm:pt>
    <dgm:pt modelId="{C2434D29-42A8-4512-9812-EF0FD158B0F6}" type="pres">
      <dgm:prSet presAssocID="{1E50FE77-9654-4077-96F0-9366AAFC9CEC}" presName="background" presStyleLbl="node0" presStyleIdx="0" presStyleCnt="1"/>
      <dgm:spPr/>
    </dgm:pt>
    <dgm:pt modelId="{B2484C6A-0583-44A8-9FAB-AAD548FEA0E3}" type="pres">
      <dgm:prSet presAssocID="{1E50FE77-9654-4077-96F0-9366AAFC9CEC}" presName="text" presStyleLbl="fgAcc0" presStyleIdx="0" presStyleCnt="1" custScaleX="288055" custScaleY="90901" custLinFactNeighborX="12491" custLinFactNeighborY="189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02ACC1-973E-4640-81AA-C6A99B5CA78B}" type="pres">
      <dgm:prSet presAssocID="{1E50FE77-9654-4077-96F0-9366AAFC9CEC}" presName="hierChild2" presStyleCnt="0"/>
      <dgm:spPr/>
    </dgm:pt>
    <dgm:pt modelId="{07A8DD97-10BC-4DB3-9819-63F231D656B0}" type="pres">
      <dgm:prSet presAssocID="{5CC35890-FC46-444D-86EA-7A4FA4DFAD0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039F8CE-C9BA-4886-AD71-4F5289EEB809}" type="pres">
      <dgm:prSet presAssocID="{141AFE61-4F97-4E61-9F58-91967BBF3D1A}" presName="hierRoot2" presStyleCnt="0"/>
      <dgm:spPr/>
    </dgm:pt>
    <dgm:pt modelId="{60B18CE8-C670-42D9-AF64-5EAD8016690B}" type="pres">
      <dgm:prSet presAssocID="{141AFE61-4F97-4E61-9F58-91967BBF3D1A}" presName="composite2" presStyleCnt="0"/>
      <dgm:spPr/>
    </dgm:pt>
    <dgm:pt modelId="{D6DD9B60-3D50-4AD8-83C6-0F56E8AB8C39}" type="pres">
      <dgm:prSet presAssocID="{141AFE61-4F97-4E61-9F58-91967BBF3D1A}" presName="background2" presStyleLbl="node2" presStyleIdx="0" presStyleCnt="2"/>
      <dgm:spPr/>
      <dgm:t>
        <a:bodyPr/>
        <a:lstStyle/>
        <a:p>
          <a:endParaRPr lang="ru-RU"/>
        </a:p>
      </dgm:t>
    </dgm:pt>
    <dgm:pt modelId="{276F9699-E76D-4F0E-8CF8-E88BFE944524}" type="pres">
      <dgm:prSet presAssocID="{141AFE61-4F97-4E61-9F58-91967BBF3D1A}" presName="text2" presStyleLbl="fgAcc2" presStyleIdx="0" presStyleCnt="2" custScaleX="216012" custScaleY="138268" custLinFactNeighborX="1134" custLinFactNeighborY="2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316FFF-7BF9-4DBD-82CA-499455CF3674}" type="pres">
      <dgm:prSet presAssocID="{141AFE61-4F97-4E61-9F58-91967BBF3D1A}" presName="hierChild3" presStyleCnt="0"/>
      <dgm:spPr/>
    </dgm:pt>
    <dgm:pt modelId="{A1928616-AF58-49EE-AFA1-959F1FE3BC3B}" type="pres">
      <dgm:prSet presAssocID="{4D433CB4-CDB7-468F-82ED-5E46AF91193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4ABED02-182E-4371-A7A9-83AF8836F951}" type="pres">
      <dgm:prSet presAssocID="{3973A48D-CB56-4209-A3FF-13184A232B19}" presName="hierRoot2" presStyleCnt="0"/>
      <dgm:spPr/>
    </dgm:pt>
    <dgm:pt modelId="{DD14836F-80F4-4C4F-B010-50B26EE75CFB}" type="pres">
      <dgm:prSet presAssocID="{3973A48D-CB56-4209-A3FF-13184A232B19}" presName="composite2" presStyleCnt="0"/>
      <dgm:spPr/>
    </dgm:pt>
    <dgm:pt modelId="{B49BF8C4-F82B-464A-B538-0CE07E45F78C}" type="pres">
      <dgm:prSet presAssocID="{3973A48D-CB56-4209-A3FF-13184A232B19}" presName="background2" presStyleLbl="node2" presStyleIdx="1" presStyleCnt="2"/>
      <dgm:spPr/>
    </dgm:pt>
    <dgm:pt modelId="{9A2E0B90-20D2-4936-869E-3CDFF94CAF5A}" type="pres">
      <dgm:prSet presAssocID="{3973A48D-CB56-4209-A3FF-13184A232B19}" presName="text2" presStyleLbl="fgAcc2" presStyleIdx="1" presStyleCnt="2" custScaleX="114465" custScaleY="129228" custLinFactNeighborX="-10772" custLinFactNeighborY="30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FC1C99-0DC1-415D-9873-0B36A7147E82}" type="pres">
      <dgm:prSet presAssocID="{3973A48D-CB56-4209-A3FF-13184A232B19}" presName="hierChild3" presStyleCnt="0"/>
      <dgm:spPr/>
    </dgm:pt>
  </dgm:ptLst>
  <dgm:cxnLst>
    <dgm:cxn modelId="{2CFB9F66-D6EB-4819-9A12-7377A069908B}" type="presOf" srcId="{4D433CB4-CDB7-468F-82ED-5E46AF91193F}" destId="{A1928616-AF58-49EE-AFA1-959F1FE3BC3B}" srcOrd="0" destOrd="0" presId="urn:microsoft.com/office/officeart/2005/8/layout/hierarchy1"/>
    <dgm:cxn modelId="{A2621CFB-2863-4056-AAD2-12505B6C9041}" type="presOf" srcId="{8C4599E6-9B80-4521-85E9-93CB14F9A12B}" destId="{4CA46138-284B-4A91-9856-92FD33F62ABB}" srcOrd="0" destOrd="0" presId="urn:microsoft.com/office/officeart/2005/8/layout/hierarchy1"/>
    <dgm:cxn modelId="{AF59BB50-32A2-47A6-8E9C-863B96DB71FE}" srcId="{1E50FE77-9654-4077-96F0-9366AAFC9CEC}" destId="{3973A48D-CB56-4209-A3FF-13184A232B19}" srcOrd="1" destOrd="0" parTransId="{4D433CB4-CDB7-468F-82ED-5E46AF91193F}" sibTransId="{19CA2683-C29C-4200-9B18-0B9D6DEC7757}"/>
    <dgm:cxn modelId="{A9B9592B-51FD-462C-86AB-540A217778F8}" type="presOf" srcId="{5CC35890-FC46-444D-86EA-7A4FA4DFAD01}" destId="{07A8DD97-10BC-4DB3-9819-63F231D656B0}" srcOrd="0" destOrd="0" presId="urn:microsoft.com/office/officeart/2005/8/layout/hierarchy1"/>
    <dgm:cxn modelId="{12B120C9-B6E7-41CF-9D89-CA37AECF47F5}" srcId="{8C4599E6-9B80-4521-85E9-93CB14F9A12B}" destId="{1E50FE77-9654-4077-96F0-9366AAFC9CEC}" srcOrd="0" destOrd="0" parTransId="{3173C1C8-3FF6-4275-B471-05101B79BE16}" sibTransId="{257BDAD1-EBCF-4EFC-AE44-DBA9512EA6C3}"/>
    <dgm:cxn modelId="{17997D7A-9002-49BB-9B1D-348AD5FEB74E}" type="presOf" srcId="{3973A48D-CB56-4209-A3FF-13184A232B19}" destId="{9A2E0B90-20D2-4936-869E-3CDFF94CAF5A}" srcOrd="0" destOrd="0" presId="urn:microsoft.com/office/officeart/2005/8/layout/hierarchy1"/>
    <dgm:cxn modelId="{F78A4669-13A7-4D36-A5A3-D01C042E6F64}" type="presOf" srcId="{1E50FE77-9654-4077-96F0-9366AAFC9CEC}" destId="{B2484C6A-0583-44A8-9FAB-AAD548FEA0E3}" srcOrd="0" destOrd="0" presId="urn:microsoft.com/office/officeart/2005/8/layout/hierarchy1"/>
    <dgm:cxn modelId="{74FAE724-B29A-44FB-91ED-13A0964E1066}" type="presOf" srcId="{141AFE61-4F97-4E61-9F58-91967BBF3D1A}" destId="{276F9699-E76D-4F0E-8CF8-E88BFE944524}" srcOrd="0" destOrd="0" presId="urn:microsoft.com/office/officeart/2005/8/layout/hierarchy1"/>
    <dgm:cxn modelId="{5023734C-1484-4C45-B29E-4E3728DA2B7E}" srcId="{1E50FE77-9654-4077-96F0-9366AAFC9CEC}" destId="{141AFE61-4F97-4E61-9F58-91967BBF3D1A}" srcOrd="0" destOrd="0" parTransId="{5CC35890-FC46-444D-86EA-7A4FA4DFAD01}" sibTransId="{91A0E111-88E6-4210-A15B-5FC636F20198}"/>
    <dgm:cxn modelId="{6F3E6615-44B6-4EDD-8B5B-FFDEEF7503A9}" type="presParOf" srcId="{4CA46138-284B-4A91-9856-92FD33F62ABB}" destId="{FD1829D8-319A-468C-A782-72E7D297D042}" srcOrd="0" destOrd="0" presId="urn:microsoft.com/office/officeart/2005/8/layout/hierarchy1"/>
    <dgm:cxn modelId="{6975F494-EB77-4737-9D56-F3E80A604CBC}" type="presParOf" srcId="{FD1829D8-319A-468C-A782-72E7D297D042}" destId="{637458C2-8D0F-40E1-A510-374C8BABC369}" srcOrd="0" destOrd="0" presId="urn:microsoft.com/office/officeart/2005/8/layout/hierarchy1"/>
    <dgm:cxn modelId="{770E13EB-79F7-4DAC-86A1-209E7FAA9B6D}" type="presParOf" srcId="{637458C2-8D0F-40E1-A510-374C8BABC369}" destId="{C2434D29-42A8-4512-9812-EF0FD158B0F6}" srcOrd="0" destOrd="0" presId="urn:microsoft.com/office/officeart/2005/8/layout/hierarchy1"/>
    <dgm:cxn modelId="{F2635C4D-FB2F-472F-BC15-E8AB783450BD}" type="presParOf" srcId="{637458C2-8D0F-40E1-A510-374C8BABC369}" destId="{B2484C6A-0583-44A8-9FAB-AAD548FEA0E3}" srcOrd="1" destOrd="0" presId="urn:microsoft.com/office/officeart/2005/8/layout/hierarchy1"/>
    <dgm:cxn modelId="{F87D46FD-7391-414F-9A93-E0BF96E621FE}" type="presParOf" srcId="{FD1829D8-319A-468C-A782-72E7D297D042}" destId="{2502ACC1-973E-4640-81AA-C6A99B5CA78B}" srcOrd="1" destOrd="0" presId="urn:microsoft.com/office/officeart/2005/8/layout/hierarchy1"/>
    <dgm:cxn modelId="{BE20DA2B-551C-4E6C-8056-E4DAAA9DA1E9}" type="presParOf" srcId="{2502ACC1-973E-4640-81AA-C6A99B5CA78B}" destId="{07A8DD97-10BC-4DB3-9819-63F231D656B0}" srcOrd="0" destOrd="0" presId="urn:microsoft.com/office/officeart/2005/8/layout/hierarchy1"/>
    <dgm:cxn modelId="{A6F05EEF-66EA-42E2-9559-034439079D8C}" type="presParOf" srcId="{2502ACC1-973E-4640-81AA-C6A99B5CA78B}" destId="{2039F8CE-C9BA-4886-AD71-4F5289EEB809}" srcOrd="1" destOrd="0" presId="urn:microsoft.com/office/officeart/2005/8/layout/hierarchy1"/>
    <dgm:cxn modelId="{A6A9C95C-2915-41DF-B7C5-E9065B58A024}" type="presParOf" srcId="{2039F8CE-C9BA-4886-AD71-4F5289EEB809}" destId="{60B18CE8-C670-42D9-AF64-5EAD8016690B}" srcOrd="0" destOrd="0" presId="urn:microsoft.com/office/officeart/2005/8/layout/hierarchy1"/>
    <dgm:cxn modelId="{8EB87A08-FB10-475E-ADFF-F91135711A5B}" type="presParOf" srcId="{60B18CE8-C670-42D9-AF64-5EAD8016690B}" destId="{D6DD9B60-3D50-4AD8-83C6-0F56E8AB8C39}" srcOrd="0" destOrd="0" presId="urn:microsoft.com/office/officeart/2005/8/layout/hierarchy1"/>
    <dgm:cxn modelId="{4C73526F-E7DB-490A-B577-872DB7301DE1}" type="presParOf" srcId="{60B18CE8-C670-42D9-AF64-5EAD8016690B}" destId="{276F9699-E76D-4F0E-8CF8-E88BFE944524}" srcOrd="1" destOrd="0" presId="urn:microsoft.com/office/officeart/2005/8/layout/hierarchy1"/>
    <dgm:cxn modelId="{F1AC5321-409C-4A60-A77A-C0BB337D8983}" type="presParOf" srcId="{2039F8CE-C9BA-4886-AD71-4F5289EEB809}" destId="{8E316FFF-7BF9-4DBD-82CA-499455CF3674}" srcOrd="1" destOrd="0" presId="urn:microsoft.com/office/officeart/2005/8/layout/hierarchy1"/>
    <dgm:cxn modelId="{D33B2FEF-79F5-4EB0-8A8F-81FA8C17C98B}" type="presParOf" srcId="{2502ACC1-973E-4640-81AA-C6A99B5CA78B}" destId="{A1928616-AF58-49EE-AFA1-959F1FE3BC3B}" srcOrd="2" destOrd="0" presId="urn:microsoft.com/office/officeart/2005/8/layout/hierarchy1"/>
    <dgm:cxn modelId="{785E1FD4-C344-4219-81E3-78FA5B4406A2}" type="presParOf" srcId="{2502ACC1-973E-4640-81AA-C6A99B5CA78B}" destId="{04ABED02-182E-4371-A7A9-83AF8836F951}" srcOrd="3" destOrd="0" presId="urn:microsoft.com/office/officeart/2005/8/layout/hierarchy1"/>
    <dgm:cxn modelId="{0395DADD-0A2A-4442-98E3-362507A9A24D}" type="presParOf" srcId="{04ABED02-182E-4371-A7A9-83AF8836F951}" destId="{DD14836F-80F4-4C4F-B010-50B26EE75CFB}" srcOrd="0" destOrd="0" presId="urn:microsoft.com/office/officeart/2005/8/layout/hierarchy1"/>
    <dgm:cxn modelId="{D76DF998-59ED-43EC-B0FF-F0D4A28F5297}" type="presParOf" srcId="{DD14836F-80F4-4C4F-B010-50B26EE75CFB}" destId="{B49BF8C4-F82B-464A-B538-0CE07E45F78C}" srcOrd="0" destOrd="0" presId="urn:microsoft.com/office/officeart/2005/8/layout/hierarchy1"/>
    <dgm:cxn modelId="{58918D26-53E9-4D5F-8782-DE90F1BF083E}" type="presParOf" srcId="{DD14836F-80F4-4C4F-B010-50B26EE75CFB}" destId="{9A2E0B90-20D2-4936-869E-3CDFF94CAF5A}" srcOrd="1" destOrd="0" presId="urn:microsoft.com/office/officeart/2005/8/layout/hierarchy1"/>
    <dgm:cxn modelId="{D4026517-7AB5-4B6D-95B8-0504BDA8ACDA}" type="presParOf" srcId="{04ABED02-182E-4371-A7A9-83AF8836F951}" destId="{8BFC1C99-0DC1-415D-9873-0B36A7147E8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6C44DD-15B7-4864-9739-75DED3D17F6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E011D5-CAA9-4DD9-A723-9583E4A34DC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Личностное жизненное самоопределение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7AE512-093F-484F-809B-7211277A01DB}" type="parTrans" cxnId="{B4803A1E-EE3B-4672-8DEA-C9B5BD42FBE6}">
      <dgm:prSet/>
      <dgm:spPr/>
      <dgm:t>
        <a:bodyPr/>
        <a:lstStyle/>
        <a:p>
          <a:endParaRPr lang="ru-RU"/>
        </a:p>
      </dgm:t>
    </dgm:pt>
    <dgm:pt modelId="{F3998F3F-0406-4D8B-A769-AD3ECBC53BA8}" type="sibTrans" cxnId="{B4803A1E-EE3B-4672-8DEA-C9B5BD42FBE6}">
      <dgm:prSet/>
      <dgm:spPr/>
      <dgm:t>
        <a:bodyPr/>
        <a:lstStyle/>
        <a:p>
          <a:endParaRPr lang="ru-RU"/>
        </a:p>
      </dgm:t>
    </dgm:pt>
    <dgm:pt modelId="{34546E65-6710-495F-B6BD-611C5F62D302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Смыслообразование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установление учениками связи между целью учебной деятельности и её мотивом, осознания – зачем эта деятельность, зачем этот урок, зачем мне это знание. Уметь отвечать на этот вопрос.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A97C97-50C2-4002-B415-5C6BC84861F2}" type="parTrans" cxnId="{E35DBA02-C0C2-470D-9434-77B86D9B99F1}">
      <dgm:prSet/>
      <dgm:spPr/>
      <dgm:t>
        <a:bodyPr/>
        <a:lstStyle/>
        <a:p>
          <a:endParaRPr lang="ru-RU"/>
        </a:p>
      </dgm:t>
    </dgm:pt>
    <dgm:pt modelId="{A31E4BBF-F031-4DE1-9956-280FEE582B1E}" type="sibTrans" cxnId="{E35DBA02-C0C2-470D-9434-77B86D9B99F1}">
      <dgm:prSet/>
      <dgm:spPr/>
      <dgm:t>
        <a:bodyPr/>
        <a:lstStyle/>
        <a:p>
          <a:endParaRPr lang="ru-RU"/>
        </a:p>
      </dgm:t>
    </dgm:pt>
    <dgm:pt modelId="{A447975C-8D8A-43CD-9216-D1CD9F5136B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Нравственно-этическая ориентация, оценивание усваиваемого содержания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0ED06C-9F0E-4CF0-8DF2-12ADAFD13C21}" type="parTrans" cxnId="{E5F2FEEA-3B98-473D-89B6-DFCA8CA593E9}">
      <dgm:prSet/>
      <dgm:spPr/>
      <dgm:t>
        <a:bodyPr/>
        <a:lstStyle/>
        <a:p>
          <a:endParaRPr lang="ru-RU"/>
        </a:p>
      </dgm:t>
    </dgm:pt>
    <dgm:pt modelId="{18F6AC5F-530C-4ADC-89BD-384AE20E6370}" type="sibTrans" cxnId="{E5F2FEEA-3B98-473D-89B6-DFCA8CA593E9}">
      <dgm:prSet/>
      <dgm:spPr/>
      <dgm:t>
        <a:bodyPr/>
        <a:lstStyle/>
        <a:p>
          <a:endParaRPr lang="ru-RU"/>
        </a:p>
      </dgm:t>
    </dgm:pt>
    <dgm:pt modelId="{BBC1F949-CFBB-45F4-8BF3-E065345C078D}" type="pres">
      <dgm:prSet presAssocID="{FA6C44DD-15B7-4864-9739-75DED3D17F6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25386B-9D33-4A5F-ADD4-3B56D00203F2}" type="pres">
      <dgm:prSet presAssocID="{55E011D5-CAA9-4DD9-A723-9583E4A34DC8}" presName="composite" presStyleCnt="0"/>
      <dgm:spPr/>
    </dgm:pt>
    <dgm:pt modelId="{33D6290F-04AC-41F6-8540-F81654B38428}" type="pres">
      <dgm:prSet presAssocID="{55E011D5-CAA9-4DD9-A723-9583E4A34DC8}" presName="imgShp" presStyleLbl="fgImgPlace1" presStyleIdx="0" presStyleCnt="3" custLinFactNeighborX="-92297" custLinFactNeighborY="62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5BF5D4-D2E9-4569-A020-4A1DB5B5931C}" type="pres">
      <dgm:prSet presAssocID="{55E011D5-CAA9-4DD9-A723-9583E4A34DC8}" presName="txShp" presStyleLbl="node1" presStyleIdx="0" presStyleCnt="3" custScaleX="146259" custLinFactNeighborX="-977" custLinFactNeighborY="14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CEC71-2C31-4C0F-AD58-B64994AF3CE3}" type="pres">
      <dgm:prSet presAssocID="{F3998F3F-0406-4D8B-A769-AD3ECBC53BA8}" presName="spacing" presStyleCnt="0"/>
      <dgm:spPr/>
    </dgm:pt>
    <dgm:pt modelId="{CBBE1618-EEE1-4A83-88F8-558A920B844E}" type="pres">
      <dgm:prSet presAssocID="{34546E65-6710-495F-B6BD-611C5F62D302}" presName="composite" presStyleCnt="0"/>
      <dgm:spPr/>
    </dgm:pt>
    <dgm:pt modelId="{D7008ACF-BCFA-482A-8524-8B05693C5173}" type="pres">
      <dgm:prSet presAssocID="{34546E65-6710-495F-B6BD-611C5F62D302}" presName="imgShp" presStyleLbl="fgImgPlace1" presStyleIdx="1" presStyleCnt="3" custScaleX="98702" custScaleY="136666" custLinFactNeighborX="-70741" custLinFactNeighborY="-106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FD3A7F-1DBF-4C29-B744-CA61662EB72B}" type="pres">
      <dgm:prSet presAssocID="{34546E65-6710-495F-B6BD-611C5F62D302}" presName="txShp" presStyleLbl="node1" presStyleIdx="1" presStyleCnt="3" custScaleX="143563" custScaleY="182212" custLinFactNeighborX="247" custLinFactNeighborY="11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ED93E-DEB3-4142-8366-8EC86E76B368}" type="pres">
      <dgm:prSet presAssocID="{A31E4BBF-F031-4DE1-9956-280FEE582B1E}" presName="spacing" presStyleCnt="0"/>
      <dgm:spPr/>
    </dgm:pt>
    <dgm:pt modelId="{830ED553-97F9-4364-BDA9-FD1C097D2A3F}" type="pres">
      <dgm:prSet presAssocID="{A447975C-8D8A-43CD-9216-D1CD9F5136B3}" presName="composite" presStyleCnt="0"/>
      <dgm:spPr/>
    </dgm:pt>
    <dgm:pt modelId="{3C36ADAC-A848-4CC4-AA13-6288B065D607}" type="pres">
      <dgm:prSet presAssocID="{A447975C-8D8A-43CD-9216-D1CD9F5136B3}" presName="imgShp" presStyleLbl="fgImgPlace1" presStyleIdx="2" presStyleCnt="3" custScaleX="100000" custLinFactNeighborX="-98605" custLinFactNeighborY="-137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074E0D5-053B-4E87-8AD6-09A54D2D63B5}" type="pres">
      <dgm:prSet presAssocID="{A447975C-8D8A-43CD-9216-D1CD9F5136B3}" presName="txShp" presStyleLbl="node1" presStyleIdx="2" presStyleCnt="3" custScaleX="143669" custScaleY="103409" custLinFactNeighborX="-359" custLinFactNeighborY="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1D7A7A-0F5F-470F-BD65-8AACDAD9B2E1}" type="presOf" srcId="{34546E65-6710-495F-B6BD-611C5F62D302}" destId="{BEFD3A7F-1DBF-4C29-B744-CA61662EB72B}" srcOrd="0" destOrd="0" presId="urn:microsoft.com/office/officeart/2005/8/layout/vList3"/>
    <dgm:cxn modelId="{E83F0760-4A85-461B-84FE-2B22D0C9F1E0}" type="presOf" srcId="{FA6C44DD-15B7-4864-9739-75DED3D17F69}" destId="{BBC1F949-CFBB-45F4-8BF3-E065345C078D}" srcOrd="0" destOrd="0" presId="urn:microsoft.com/office/officeart/2005/8/layout/vList3"/>
    <dgm:cxn modelId="{E35DBA02-C0C2-470D-9434-77B86D9B99F1}" srcId="{FA6C44DD-15B7-4864-9739-75DED3D17F69}" destId="{34546E65-6710-495F-B6BD-611C5F62D302}" srcOrd="1" destOrd="0" parTransId="{A3A97C97-50C2-4002-B415-5C6BC84861F2}" sibTransId="{A31E4BBF-F031-4DE1-9956-280FEE582B1E}"/>
    <dgm:cxn modelId="{B4803A1E-EE3B-4672-8DEA-C9B5BD42FBE6}" srcId="{FA6C44DD-15B7-4864-9739-75DED3D17F69}" destId="{55E011D5-CAA9-4DD9-A723-9583E4A34DC8}" srcOrd="0" destOrd="0" parTransId="{517AE512-093F-484F-809B-7211277A01DB}" sibTransId="{F3998F3F-0406-4D8B-A769-AD3ECBC53BA8}"/>
    <dgm:cxn modelId="{D97BEF51-A103-4FAC-9236-B13386BDC853}" type="presOf" srcId="{55E011D5-CAA9-4DD9-A723-9583E4A34DC8}" destId="{1A5BF5D4-D2E9-4569-A020-4A1DB5B5931C}" srcOrd="0" destOrd="0" presId="urn:microsoft.com/office/officeart/2005/8/layout/vList3"/>
    <dgm:cxn modelId="{C854DDA9-EE39-4C25-B967-150656C43BD6}" type="presOf" srcId="{A447975C-8D8A-43CD-9216-D1CD9F5136B3}" destId="{2074E0D5-053B-4E87-8AD6-09A54D2D63B5}" srcOrd="0" destOrd="0" presId="urn:microsoft.com/office/officeart/2005/8/layout/vList3"/>
    <dgm:cxn modelId="{E5F2FEEA-3B98-473D-89B6-DFCA8CA593E9}" srcId="{FA6C44DD-15B7-4864-9739-75DED3D17F69}" destId="{A447975C-8D8A-43CD-9216-D1CD9F5136B3}" srcOrd="2" destOrd="0" parTransId="{2D0ED06C-9F0E-4CF0-8DF2-12ADAFD13C21}" sibTransId="{18F6AC5F-530C-4ADC-89BD-384AE20E6370}"/>
    <dgm:cxn modelId="{44C99CE1-91B2-4EA5-A4D9-C703292A5E3A}" type="presParOf" srcId="{BBC1F949-CFBB-45F4-8BF3-E065345C078D}" destId="{5325386B-9D33-4A5F-ADD4-3B56D00203F2}" srcOrd="0" destOrd="0" presId="urn:microsoft.com/office/officeart/2005/8/layout/vList3"/>
    <dgm:cxn modelId="{D28C14EC-4FEB-4778-BA20-6AB025D0A05D}" type="presParOf" srcId="{5325386B-9D33-4A5F-ADD4-3B56D00203F2}" destId="{33D6290F-04AC-41F6-8540-F81654B38428}" srcOrd="0" destOrd="0" presId="urn:microsoft.com/office/officeart/2005/8/layout/vList3"/>
    <dgm:cxn modelId="{3F987687-4421-4F90-B659-6F307298C595}" type="presParOf" srcId="{5325386B-9D33-4A5F-ADD4-3B56D00203F2}" destId="{1A5BF5D4-D2E9-4569-A020-4A1DB5B5931C}" srcOrd="1" destOrd="0" presId="urn:microsoft.com/office/officeart/2005/8/layout/vList3"/>
    <dgm:cxn modelId="{A35BA165-61E2-46EC-BD64-36C6E2DF119D}" type="presParOf" srcId="{BBC1F949-CFBB-45F4-8BF3-E065345C078D}" destId="{E46CEC71-2C31-4C0F-AD58-B64994AF3CE3}" srcOrd="1" destOrd="0" presId="urn:microsoft.com/office/officeart/2005/8/layout/vList3"/>
    <dgm:cxn modelId="{8A2A0899-A3E1-48D8-8A62-816A373F00FE}" type="presParOf" srcId="{BBC1F949-CFBB-45F4-8BF3-E065345C078D}" destId="{CBBE1618-EEE1-4A83-88F8-558A920B844E}" srcOrd="2" destOrd="0" presId="urn:microsoft.com/office/officeart/2005/8/layout/vList3"/>
    <dgm:cxn modelId="{33461468-469C-4C92-943C-9B73F683AEDD}" type="presParOf" srcId="{CBBE1618-EEE1-4A83-88F8-558A920B844E}" destId="{D7008ACF-BCFA-482A-8524-8B05693C5173}" srcOrd="0" destOrd="0" presId="urn:microsoft.com/office/officeart/2005/8/layout/vList3"/>
    <dgm:cxn modelId="{FB013947-D914-4255-8C25-B696D48CE6D5}" type="presParOf" srcId="{CBBE1618-EEE1-4A83-88F8-558A920B844E}" destId="{BEFD3A7F-1DBF-4C29-B744-CA61662EB72B}" srcOrd="1" destOrd="0" presId="urn:microsoft.com/office/officeart/2005/8/layout/vList3"/>
    <dgm:cxn modelId="{B9963DCF-EAE1-4B58-859C-4DF45599E63B}" type="presParOf" srcId="{BBC1F949-CFBB-45F4-8BF3-E065345C078D}" destId="{605ED93E-DEB3-4142-8366-8EC86E76B368}" srcOrd="3" destOrd="0" presId="urn:microsoft.com/office/officeart/2005/8/layout/vList3"/>
    <dgm:cxn modelId="{BB56E115-78BA-4DE3-AD2B-7BDE0D7088E5}" type="presParOf" srcId="{BBC1F949-CFBB-45F4-8BF3-E065345C078D}" destId="{830ED553-97F9-4364-BDA9-FD1C097D2A3F}" srcOrd="4" destOrd="0" presId="urn:microsoft.com/office/officeart/2005/8/layout/vList3"/>
    <dgm:cxn modelId="{5F3B9335-F120-4804-8CD7-F31EEC19EC26}" type="presParOf" srcId="{830ED553-97F9-4364-BDA9-FD1C097D2A3F}" destId="{3C36ADAC-A848-4CC4-AA13-6288B065D607}" srcOrd="0" destOrd="0" presId="urn:microsoft.com/office/officeart/2005/8/layout/vList3"/>
    <dgm:cxn modelId="{C2AFA7D6-83A3-40AF-98CA-B825F80293E2}" type="presParOf" srcId="{830ED553-97F9-4364-BDA9-FD1C097D2A3F}" destId="{2074E0D5-053B-4E87-8AD6-09A54D2D63B5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C5D7C4-4576-47A4-91BF-5236E9FB933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6D90BB-E505-4C10-8801-3F6FEF8E4CBE}" type="pres">
      <dgm:prSet presAssocID="{E2C5D7C4-4576-47A4-91BF-5236E9FB93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5EE4938-B90D-4B3A-BF21-9DC204D84494}" type="presOf" srcId="{E2C5D7C4-4576-47A4-91BF-5236E9FB933D}" destId="{626D90BB-E505-4C10-8801-3F6FEF8E4CBE}" srcOrd="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EAB067-963F-40B4-8302-41450113839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3F7E59-0C9A-4F45-B933-64F7B404E252}">
      <dgm:prSet phldrT="[Текст]" custT="1"/>
      <dgm:spPr/>
      <dgm:t>
        <a:bodyPr/>
        <a:lstStyle/>
        <a:p>
          <a:pPr algn="ctr"/>
          <a:r>
            <a:rPr lang="ru-RU" sz="2800" b="1" dirty="0" err="1" smtClean="0">
              <a:solidFill>
                <a:schemeClr val="tx1"/>
              </a:solidFill>
            </a:rPr>
            <a:t>Общеучебные</a:t>
          </a:r>
          <a:r>
            <a:rPr lang="ru-RU" sz="2800" b="1" dirty="0" smtClean="0">
              <a:solidFill>
                <a:schemeClr val="tx1"/>
              </a:solidFill>
            </a:rPr>
            <a:t> умения в АООП для глухих обучающихся: </a:t>
          </a:r>
          <a:endParaRPr lang="ru-RU" sz="2800" b="1" dirty="0">
            <a:solidFill>
              <a:schemeClr val="tx1"/>
            </a:solidFill>
          </a:endParaRPr>
        </a:p>
      </dgm:t>
    </dgm:pt>
    <dgm:pt modelId="{59E37B03-1940-462B-AF28-2EF73C26406C}" type="parTrans" cxnId="{92E73A7E-F047-4BAB-8F09-4661485244DF}">
      <dgm:prSet/>
      <dgm:spPr/>
      <dgm:t>
        <a:bodyPr/>
        <a:lstStyle/>
        <a:p>
          <a:endParaRPr lang="ru-RU"/>
        </a:p>
      </dgm:t>
    </dgm:pt>
    <dgm:pt modelId="{1861595D-C36D-4413-9F5A-1502EE431088}" type="sibTrans" cxnId="{92E73A7E-F047-4BAB-8F09-4661485244DF}">
      <dgm:prSet/>
      <dgm:spPr/>
      <dgm:t>
        <a:bodyPr/>
        <a:lstStyle/>
        <a:p>
          <a:endParaRPr lang="ru-RU"/>
        </a:p>
      </dgm:t>
    </dgm:pt>
    <dgm:pt modelId="{DBE1A1E9-4568-4A0F-87A6-E0A4C8EB7D78}">
      <dgm:prSet phldrT="[Текст]" custT="1"/>
      <dgm:spPr/>
      <dgm:t>
        <a:bodyPr/>
        <a:lstStyle/>
        <a:p>
          <a:pPr algn="ctr"/>
          <a:r>
            <a:rPr lang="ru-RU" sz="2800" b="1" dirty="0" smtClean="0"/>
            <a:t>Учебно</a:t>
          </a:r>
          <a:r>
            <a:rPr lang="ru-RU" sz="2800" b="1" i="1" dirty="0" smtClean="0"/>
            <a:t>-</a:t>
          </a:r>
          <a:r>
            <a:rPr lang="ru-RU" sz="2800" b="1" dirty="0" smtClean="0"/>
            <a:t>организационные умения</a:t>
          </a:r>
          <a:endParaRPr lang="ru-RU" sz="2800" b="1" dirty="0"/>
        </a:p>
      </dgm:t>
    </dgm:pt>
    <dgm:pt modelId="{908B1CFC-42F7-43B0-91BC-FBDB334EEA4F}" type="parTrans" cxnId="{C40E5FB0-3C36-4ABE-BC56-B859AE7B7355}">
      <dgm:prSet/>
      <dgm:spPr/>
      <dgm:t>
        <a:bodyPr/>
        <a:lstStyle/>
        <a:p>
          <a:endParaRPr lang="ru-RU"/>
        </a:p>
      </dgm:t>
    </dgm:pt>
    <dgm:pt modelId="{21ED2202-E02B-42E4-B593-CF811783D8BD}" type="sibTrans" cxnId="{C40E5FB0-3C36-4ABE-BC56-B859AE7B7355}">
      <dgm:prSet/>
      <dgm:spPr/>
      <dgm:t>
        <a:bodyPr/>
        <a:lstStyle/>
        <a:p>
          <a:endParaRPr lang="ru-RU"/>
        </a:p>
      </dgm:t>
    </dgm:pt>
    <dgm:pt modelId="{0F30D915-EC0A-40D5-AE2F-E111561A811A}">
      <dgm:prSet phldrT="[Текст]" custT="1"/>
      <dgm:spPr/>
      <dgm:t>
        <a:bodyPr/>
        <a:lstStyle/>
        <a:p>
          <a:pPr algn="ctr"/>
          <a:r>
            <a:rPr lang="ru-RU" sz="2800" b="1" dirty="0" smtClean="0"/>
            <a:t>Учебно</a:t>
          </a:r>
          <a:r>
            <a:rPr lang="ru-RU" sz="2800" b="1" i="1" dirty="0" smtClean="0"/>
            <a:t>-</a:t>
          </a:r>
          <a:r>
            <a:rPr lang="ru-RU" sz="2800" b="1" dirty="0" smtClean="0"/>
            <a:t>коммуникативные умения</a:t>
          </a:r>
          <a:endParaRPr lang="ru-RU" sz="2800" b="1" dirty="0"/>
        </a:p>
      </dgm:t>
    </dgm:pt>
    <dgm:pt modelId="{EA6D6452-FE52-4AA8-BAC5-401CC5A90CE4}" type="parTrans" cxnId="{CCF3F745-AAF9-4D52-AC8E-0A25A7152BBB}">
      <dgm:prSet/>
      <dgm:spPr/>
      <dgm:t>
        <a:bodyPr/>
        <a:lstStyle/>
        <a:p>
          <a:endParaRPr lang="ru-RU"/>
        </a:p>
      </dgm:t>
    </dgm:pt>
    <dgm:pt modelId="{286BE11F-D430-4DF1-8F83-179460B97F89}" type="sibTrans" cxnId="{CCF3F745-AAF9-4D52-AC8E-0A25A7152BBB}">
      <dgm:prSet/>
      <dgm:spPr/>
      <dgm:t>
        <a:bodyPr/>
        <a:lstStyle/>
        <a:p>
          <a:endParaRPr lang="ru-RU"/>
        </a:p>
      </dgm:t>
    </dgm:pt>
    <dgm:pt modelId="{902402E5-8BA3-4270-82E6-87AF21DA5FA6}">
      <dgm:prSet/>
      <dgm:spPr/>
      <dgm:t>
        <a:bodyPr/>
        <a:lstStyle/>
        <a:p>
          <a:endParaRPr lang="ru-RU" dirty="0"/>
        </a:p>
      </dgm:t>
    </dgm:pt>
    <dgm:pt modelId="{312C4CB4-41DD-49CF-B5EA-4F0E7E1CB5E2}" type="parTrans" cxnId="{FC43D55B-12FB-4227-AFEE-7AB3DBA84892}">
      <dgm:prSet/>
      <dgm:spPr/>
      <dgm:t>
        <a:bodyPr/>
        <a:lstStyle/>
        <a:p>
          <a:endParaRPr lang="ru-RU"/>
        </a:p>
      </dgm:t>
    </dgm:pt>
    <dgm:pt modelId="{D1471788-85FC-4F53-A8AF-98589B5CF05C}" type="sibTrans" cxnId="{FC43D55B-12FB-4227-AFEE-7AB3DBA84892}">
      <dgm:prSet/>
      <dgm:spPr/>
      <dgm:t>
        <a:bodyPr/>
        <a:lstStyle/>
        <a:p>
          <a:endParaRPr lang="ru-RU"/>
        </a:p>
      </dgm:t>
    </dgm:pt>
    <dgm:pt modelId="{C11CE024-D9CD-4C42-8BB5-DD8E9ED35536}">
      <dgm:prSet/>
      <dgm:spPr/>
      <dgm:t>
        <a:bodyPr/>
        <a:lstStyle/>
        <a:p>
          <a:endParaRPr lang="ru-RU" dirty="0"/>
        </a:p>
      </dgm:t>
    </dgm:pt>
    <dgm:pt modelId="{5CF4CD84-63EF-45A3-96FC-2E18F4088C8D}" type="parTrans" cxnId="{B6E7E7F0-89DC-4FC2-852C-BF57F25096C9}">
      <dgm:prSet/>
      <dgm:spPr/>
      <dgm:t>
        <a:bodyPr/>
        <a:lstStyle/>
        <a:p>
          <a:endParaRPr lang="ru-RU"/>
        </a:p>
      </dgm:t>
    </dgm:pt>
    <dgm:pt modelId="{D3F931DD-74BC-49F3-AA05-218D99486A5F}" type="sibTrans" cxnId="{B6E7E7F0-89DC-4FC2-852C-BF57F25096C9}">
      <dgm:prSet/>
      <dgm:spPr/>
      <dgm:t>
        <a:bodyPr/>
        <a:lstStyle/>
        <a:p>
          <a:endParaRPr lang="ru-RU"/>
        </a:p>
      </dgm:t>
    </dgm:pt>
    <dgm:pt modelId="{72B4B4F3-F3DD-4B5D-863F-BEF702589B76}" type="pres">
      <dgm:prSet presAssocID="{8DEAB067-963F-40B4-8302-41450113839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7A652E-F796-4AD0-8275-8173CA648219}" type="pres">
      <dgm:prSet presAssocID="{533F7E59-0C9A-4F45-B933-64F7B404E252}" presName="parentLin" presStyleCnt="0"/>
      <dgm:spPr/>
    </dgm:pt>
    <dgm:pt modelId="{8A98564A-A07D-49DD-9D75-9FA92E71FDCC}" type="pres">
      <dgm:prSet presAssocID="{533F7E59-0C9A-4F45-B933-64F7B404E25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7ED382E-F2C3-4783-BC9A-694485C78F5B}" type="pres">
      <dgm:prSet presAssocID="{533F7E59-0C9A-4F45-B933-64F7B404E252}" presName="parentText" presStyleLbl="node1" presStyleIdx="0" presStyleCnt="3" custScaleX="147021" custScaleY="92519" custLinFactNeighborX="-46877" custLinFactNeighborY="-33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202E6-5839-4445-BA61-B2D4688165F3}" type="pres">
      <dgm:prSet presAssocID="{533F7E59-0C9A-4F45-B933-64F7B404E252}" presName="negativeSpace" presStyleCnt="0"/>
      <dgm:spPr/>
    </dgm:pt>
    <dgm:pt modelId="{D1B2DB05-B8F9-470E-97FD-6C9E1F1E5520}" type="pres">
      <dgm:prSet presAssocID="{533F7E59-0C9A-4F45-B933-64F7B404E252}" presName="childText" presStyleLbl="conFgAcc1" presStyleIdx="0" presStyleCnt="3">
        <dgm:presLayoutVars>
          <dgm:bulletEnabled val="1"/>
        </dgm:presLayoutVars>
      </dgm:prSet>
      <dgm:spPr/>
    </dgm:pt>
    <dgm:pt modelId="{5722E486-0120-4330-AFA4-E88339A10120}" type="pres">
      <dgm:prSet presAssocID="{1861595D-C36D-4413-9F5A-1502EE431088}" presName="spaceBetweenRectangles" presStyleCnt="0"/>
      <dgm:spPr/>
    </dgm:pt>
    <dgm:pt modelId="{A4ECB941-6B40-4EC0-A32D-25D44225B045}" type="pres">
      <dgm:prSet presAssocID="{DBE1A1E9-4568-4A0F-87A6-E0A4C8EB7D78}" presName="parentLin" presStyleCnt="0"/>
      <dgm:spPr/>
    </dgm:pt>
    <dgm:pt modelId="{C206D383-D146-4664-9E5B-92FADBB8F66D}" type="pres">
      <dgm:prSet presAssocID="{DBE1A1E9-4568-4A0F-87A6-E0A4C8EB7D7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A4191B4-5D8D-4FE3-AAFA-C008AC3152FB}" type="pres">
      <dgm:prSet presAssocID="{DBE1A1E9-4568-4A0F-87A6-E0A4C8EB7D78}" presName="parentText" presStyleLbl="node1" presStyleIdx="1" presStyleCnt="3" custScaleX="142857" custScaleY="89340" custLinFactNeighborX="-13913" custLinFactNeighborY="-362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3DA79-A6CA-4B39-8608-61C785FBA203}" type="pres">
      <dgm:prSet presAssocID="{DBE1A1E9-4568-4A0F-87A6-E0A4C8EB7D78}" presName="negativeSpace" presStyleCnt="0"/>
      <dgm:spPr/>
    </dgm:pt>
    <dgm:pt modelId="{8D74233F-6AA1-4037-8708-528BDF051B25}" type="pres">
      <dgm:prSet presAssocID="{DBE1A1E9-4568-4A0F-87A6-E0A4C8EB7D78}" presName="childText" presStyleLbl="conFgAcc1" presStyleIdx="1" presStyleCnt="3" custScaleY="61587" custLinFactY="108732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BA4F9-DE04-494C-AD18-9A99FE3DC382}" type="pres">
      <dgm:prSet presAssocID="{21ED2202-E02B-42E4-B593-CF811783D8BD}" presName="spaceBetweenRectangles" presStyleCnt="0"/>
      <dgm:spPr/>
    </dgm:pt>
    <dgm:pt modelId="{C0B1EFCE-8278-4626-87A1-033D7827BCCF}" type="pres">
      <dgm:prSet presAssocID="{0F30D915-EC0A-40D5-AE2F-E111561A811A}" presName="parentLin" presStyleCnt="0"/>
      <dgm:spPr/>
    </dgm:pt>
    <dgm:pt modelId="{966AF985-818A-41C1-8666-21B24B871086}" type="pres">
      <dgm:prSet presAssocID="{0F30D915-EC0A-40D5-AE2F-E111561A811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27B2E86-307D-4F44-BEA9-B7E300AFFC42}" type="pres">
      <dgm:prSet presAssocID="{0F30D915-EC0A-40D5-AE2F-E111561A811A}" presName="parentText" presStyleLbl="node1" presStyleIdx="2" presStyleCnt="3" custScaleX="142857" custLinFactNeighborX="-13913" custLinFactNeighborY="-486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7F5E2-38CE-44F9-AB5A-169954F4E269}" type="pres">
      <dgm:prSet presAssocID="{0F30D915-EC0A-40D5-AE2F-E111561A811A}" presName="negativeSpace" presStyleCnt="0"/>
      <dgm:spPr/>
    </dgm:pt>
    <dgm:pt modelId="{E27B0576-B170-4F92-83B1-C0C57AA8102C}" type="pres">
      <dgm:prSet presAssocID="{0F30D915-EC0A-40D5-AE2F-E111561A811A}" presName="childText" presStyleLbl="conFgAcc1" presStyleIdx="2" presStyleCnt="3" custAng="10800000" custFlipVert="1" custScaleY="52666" custLinFactY="714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0E5FB0-3C36-4ABE-BC56-B859AE7B7355}" srcId="{8DEAB067-963F-40B4-8302-414501138394}" destId="{DBE1A1E9-4568-4A0F-87A6-E0A4C8EB7D78}" srcOrd="1" destOrd="0" parTransId="{908B1CFC-42F7-43B0-91BC-FBDB334EEA4F}" sibTransId="{21ED2202-E02B-42E4-B593-CF811783D8BD}"/>
    <dgm:cxn modelId="{CCF3F745-AAF9-4D52-AC8E-0A25A7152BBB}" srcId="{8DEAB067-963F-40B4-8302-414501138394}" destId="{0F30D915-EC0A-40D5-AE2F-E111561A811A}" srcOrd="2" destOrd="0" parTransId="{EA6D6452-FE52-4AA8-BAC5-401CC5A90CE4}" sibTransId="{286BE11F-D430-4DF1-8F83-179460B97F89}"/>
    <dgm:cxn modelId="{E0CDD9CA-53DB-4D7E-9A46-1D73CC33F479}" type="presOf" srcId="{902402E5-8BA3-4270-82E6-87AF21DA5FA6}" destId="{E27B0576-B170-4F92-83B1-C0C57AA8102C}" srcOrd="0" destOrd="0" presId="urn:microsoft.com/office/officeart/2005/8/layout/list1"/>
    <dgm:cxn modelId="{5DD18C31-DB06-4C98-9045-A76D8264DAF6}" type="presOf" srcId="{533F7E59-0C9A-4F45-B933-64F7B404E252}" destId="{8A98564A-A07D-49DD-9D75-9FA92E71FDCC}" srcOrd="0" destOrd="0" presId="urn:microsoft.com/office/officeart/2005/8/layout/list1"/>
    <dgm:cxn modelId="{EC4B07C1-54FA-4647-A313-A4CA2A6A7CD9}" type="presOf" srcId="{DBE1A1E9-4568-4A0F-87A6-E0A4C8EB7D78}" destId="{C206D383-D146-4664-9E5B-92FADBB8F66D}" srcOrd="0" destOrd="0" presId="urn:microsoft.com/office/officeart/2005/8/layout/list1"/>
    <dgm:cxn modelId="{D2D85C88-A553-470D-89A2-30FB18F692E3}" type="presOf" srcId="{DBE1A1E9-4568-4A0F-87A6-E0A4C8EB7D78}" destId="{9A4191B4-5D8D-4FE3-AAFA-C008AC3152FB}" srcOrd="1" destOrd="0" presId="urn:microsoft.com/office/officeart/2005/8/layout/list1"/>
    <dgm:cxn modelId="{774691A6-55B4-4542-B7B4-F31FB935AF6E}" type="presOf" srcId="{533F7E59-0C9A-4F45-B933-64F7B404E252}" destId="{57ED382E-F2C3-4783-BC9A-694485C78F5B}" srcOrd="1" destOrd="0" presId="urn:microsoft.com/office/officeart/2005/8/layout/list1"/>
    <dgm:cxn modelId="{4CEB4D7A-7ACA-488F-8108-70BD127CB45F}" type="presOf" srcId="{8DEAB067-963F-40B4-8302-414501138394}" destId="{72B4B4F3-F3DD-4B5D-863F-BEF702589B76}" srcOrd="0" destOrd="0" presId="urn:microsoft.com/office/officeart/2005/8/layout/list1"/>
    <dgm:cxn modelId="{92E73A7E-F047-4BAB-8F09-4661485244DF}" srcId="{8DEAB067-963F-40B4-8302-414501138394}" destId="{533F7E59-0C9A-4F45-B933-64F7B404E252}" srcOrd="0" destOrd="0" parTransId="{59E37B03-1940-462B-AF28-2EF73C26406C}" sibTransId="{1861595D-C36D-4413-9F5A-1502EE431088}"/>
    <dgm:cxn modelId="{6003B68D-FBA3-4953-982C-1EE96E44C821}" type="presOf" srcId="{0F30D915-EC0A-40D5-AE2F-E111561A811A}" destId="{966AF985-818A-41C1-8666-21B24B871086}" srcOrd="0" destOrd="0" presId="urn:microsoft.com/office/officeart/2005/8/layout/list1"/>
    <dgm:cxn modelId="{9AF4A796-AD4C-43B4-84AA-2CD675A402E3}" type="presOf" srcId="{0F30D915-EC0A-40D5-AE2F-E111561A811A}" destId="{E27B2E86-307D-4F44-BEA9-B7E300AFFC42}" srcOrd="1" destOrd="0" presId="urn:microsoft.com/office/officeart/2005/8/layout/list1"/>
    <dgm:cxn modelId="{B6E7E7F0-89DC-4FC2-852C-BF57F25096C9}" srcId="{0F30D915-EC0A-40D5-AE2F-E111561A811A}" destId="{C11CE024-D9CD-4C42-8BB5-DD8E9ED35536}" srcOrd="1" destOrd="0" parTransId="{5CF4CD84-63EF-45A3-96FC-2E18F4088C8D}" sibTransId="{D3F931DD-74BC-49F3-AA05-218D99486A5F}"/>
    <dgm:cxn modelId="{5E561B94-C2E6-44D5-8DEC-9A68C763D77C}" type="presOf" srcId="{C11CE024-D9CD-4C42-8BB5-DD8E9ED35536}" destId="{E27B0576-B170-4F92-83B1-C0C57AA8102C}" srcOrd="0" destOrd="1" presId="urn:microsoft.com/office/officeart/2005/8/layout/list1"/>
    <dgm:cxn modelId="{FC43D55B-12FB-4227-AFEE-7AB3DBA84892}" srcId="{0F30D915-EC0A-40D5-AE2F-E111561A811A}" destId="{902402E5-8BA3-4270-82E6-87AF21DA5FA6}" srcOrd="0" destOrd="0" parTransId="{312C4CB4-41DD-49CF-B5EA-4F0E7E1CB5E2}" sibTransId="{D1471788-85FC-4F53-A8AF-98589B5CF05C}"/>
    <dgm:cxn modelId="{F37FF5C9-326A-4025-BA1C-20892080940F}" type="presParOf" srcId="{72B4B4F3-F3DD-4B5D-863F-BEF702589B76}" destId="{257A652E-F796-4AD0-8275-8173CA648219}" srcOrd="0" destOrd="0" presId="urn:microsoft.com/office/officeart/2005/8/layout/list1"/>
    <dgm:cxn modelId="{7187678F-AC22-49C4-88E5-B29DB581F168}" type="presParOf" srcId="{257A652E-F796-4AD0-8275-8173CA648219}" destId="{8A98564A-A07D-49DD-9D75-9FA92E71FDCC}" srcOrd="0" destOrd="0" presId="urn:microsoft.com/office/officeart/2005/8/layout/list1"/>
    <dgm:cxn modelId="{FDDC42B3-8A2E-43A8-B29F-343A4CA5D804}" type="presParOf" srcId="{257A652E-F796-4AD0-8275-8173CA648219}" destId="{57ED382E-F2C3-4783-BC9A-694485C78F5B}" srcOrd="1" destOrd="0" presId="urn:microsoft.com/office/officeart/2005/8/layout/list1"/>
    <dgm:cxn modelId="{46AFC2EE-A19F-4392-822F-CD249256798F}" type="presParOf" srcId="{72B4B4F3-F3DD-4B5D-863F-BEF702589B76}" destId="{6C2202E6-5839-4445-BA61-B2D4688165F3}" srcOrd="1" destOrd="0" presId="urn:microsoft.com/office/officeart/2005/8/layout/list1"/>
    <dgm:cxn modelId="{913952C1-C090-4862-A1B1-1B8E7A597B71}" type="presParOf" srcId="{72B4B4F3-F3DD-4B5D-863F-BEF702589B76}" destId="{D1B2DB05-B8F9-470E-97FD-6C9E1F1E5520}" srcOrd="2" destOrd="0" presId="urn:microsoft.com/office/officeart/2005/8/layout/list1"/>
    <dgm:cxn modelId="{F0DAFC9C-C86D-4804-8E5D-CCC253790483}" type="presParOf" srcId="{72B4B4F3-F3DD-4B5D-863F-BEF702589B76}" destId="{5722E486-0120-4330-AFA4-E88339A10120}" srcOrd="3" destOrd="0" presId="urn:microsoft.com/office/officeart/2005/8/layout/list1"/>
    <dgm:cxn modelId="{1E8B62A2-4564-4A48-97A5-3750B5677C8E}" type="presParOf" srcId="{72B4B4F3-F3DD-4B5D-863F-BEF702589B76}" destId="{A4ECB941-6B40-4EC0-A32D-25D44225B045}" srcOrd="4" destOrd="0" presId="urn:microsoft.com/office/officeart/2005/8/layout/list1"/>
    <dgm:cxn modelId="{AAE797C4-28B4-456A-AE06-50923732A895}" type="presParOf" srcId="{A4ECB941-6B40-4EC0-A32D-25D44225B045}" destId="{C206D383-D146-4664-9E5B-92FADBB8F66D}" srcOrd="0" destOrd="0" presId="urn:microsoft.com/office/officeart/2005/8/layout/list1"/>
    <dgm:cxn modelId="{CFDCEDCD-1B90-49FE-BD8B-C024E4B6D3D0}" type="presParOf" srcId="{A4ECB941-6B40-4EC0-A32D-25D44225B045}" destId="{9A4191B4-5D8D-4FE3-AAFA-C008AC3152FB}" srcOrd="1" destOrd="0" presId="urn:microsoft.com/office/officeart/2005/8/layout/list1"/>
    <dgm:cxn modelId="{775BD06F-3FA9-4160-9B7E-EC50AE96BC7E}" type="presParOf" srcId="{72B4B4F3-F3DD-4B5D-863F-BEF702589B76}" destId="{5403DA79-A6CA-4B39-8608-61C785FBA203}" srcOrd="5" destOrd="0" presId="urn:microsoft.com/office/officeart/2005/8/layout/list1"/>
    <dgm:cxn modelId="{C392F381-844B-4A61-8F23-42BC17D5603A}" type="presParOf" srcId="{72B4B4F3-F3DD-4B5D-863F-BEF702589B76}" destId="{8D74233F-6AA1-4037-8708-528BDF051B25}" srcOrd="6" destOrd="0" presId="urn:microsoft.com/office/officeart/2005/8/layout/list1"/>
    <dgm:cxn modelId="{7D8D97C1-AA7D-449B-BC3A-2A76BF98C874}" type="presParOf" srcId="{72B4B4F3-F3DD-4B5D-863F-BEF702589B76}" destId="{7A4BA4F9-DE04-494C-AD18-9A99FE3DC382}" srcOrd="7" destOrd="0" presId="urn:microsoft.com/office/officeart/2005/8/layout/list1"/>
    <dgm:cxn modelId="{FEBF47B3-7C5D-459D-8A58-70DB09AEFB63}" type="presParOf" srcId="{72B4B4F3-F3DD-4B5D-863F-BEF702589B76}" destId="{C0B1EFCE-8278-4626-87A1-033D7827BCCF}" srcOrd="8" destOrd="0" presId="urn:microsoft.com/office/officeart/2005/8/layout/list1"/>
    <dgm:cxn modelId="{AC52CA76-3BA9-4C31-A14A-598C67E2D089}" type="presParOf" srcId="{C0B1EFCE-8278-4626-87A1-033D7827BCCF}" destId="{966AF985-818A-41C1-8666-21B24B871086}" srcOrd="0" destOrd="0" presId="urn:microsoft.com/office/officeart/2005/8/layout/list1"/>
    <dgm:cxn modelId="{171D7C92-5A43-4586-AEC6-96AC336259DA}" type="presParOf" srcId="{C0B1EFCE-8278-4626-87A1-033D7827BCCF}" destId="{E27B2E86-307D-4F44-BEA9-B7E300AFFC42}" srcOrd="1" destOrd="0" presId="urn:microsoft.com/office/officeart/2005/8/layout/list1"/>
    <dgm:cxn modelId="{6B905580-BB98-428C-A55A-7ECC217C2381}" type="presParOf" srcId="{72B4B4F3-F3DD-4B5D-863F-BEF702589B76}" destId="{06D7F5E2-38CE-44F9-AB5A-169954F4E269}" srcOrd="9" destOrd="0" presId="urn:microsoft.com/office/officeart/2005/8/layout/list1"/>
    <dgm:cxn modelId="{720EF397-1E8F-4731-88FA-BFDA33A4723C}" type="presParOf" srcId="{72B4B4F3-F3DD-4B5D-863F-BEF702589B76}" destId="{E27B0576-B170-4F92-83B1-C0C57AA8102C}" srcOrd="10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A00880-79A7-49B2-8FA2-D23CBEB8367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B32F89-27AE-4C14-AC5A-E98469CD422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uFillTx/>
            </a:rPr>
            <a:t>Условие - Использование на уроках, занятиях, во внеурочное время соотношения устной, письменной, </a:t>
          </a:r>
          <a:r>
            <a:rPr lang="ru-RU" sz="1800" b="1" dirty="0" smtClean="0">
              <a:solidFill>
                <a:srgbClr val="C00000"/>
              </a:solidFill>
              <a:uFillTx/>
            </a:rPr>
            <a:t>устно - </a:t>
          </a:r>
          <a:r>
            <a:rPr lang="ru-RU" sz="1800" b="1" dirty="0" err="1" smtClean="0">
              <a:solidFill>
                <a:srgbClr val="C00000"/>
              </a:solidFill>
              <a:uFillTx/>
            </a:rPr>
            <a:t>дактильной</a:t>
          </a:r>
          <a:r>
            <a:rPr lang="ru-RU" sz="1800" b="1" dirty="0" smtClean="0">
              <a:solidFill>
                <a:srgbClr val="C00000"/>
              </a:solidFill>
              <a:uFillTx/>
            </a:rPr>
            <a:t> и жестовой речи </a:t>
          </a:r>
          <a:r>
            <a:rPr lang="ru-RU" sz="1800" b="1" u="sng" dirty="0" smtClean="0">
              <a:solidFill>
                <a:schemeClr val="tx1"/>
              </a:solidFill>
              <a:uFillTx/>
            </a:rPr>
            <a:t>с учетом их необходимости для качественного образования в условиях целенаправленного и систематического обучения детей словесной речи</a:t>
          </a:r>
          <a:r>
            <a:rPr lang="ru-RU" sz="1800" b="1" dirty="0" smtClean="0">
              <a:solidFill>
                <a:srgbClr val="00B050"/>
              </a:solidFill>
              <a:uFillTx/>
            </a:rPr>
            <a:t> </a:t>
          </a:r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uFillTx/>
            </a:rPr>
            <a:t>(в устной и письменной формах) в ходе всего </a:t>
          </a:r>
          <a:r>
            <a:rPr lang="ru-RU" sz="1800" b="1" dirty="0" err="1" smtClean="0">
              <a:solidFill>
                <a:schemeClr val="accent5">
                  <a:lumMod val="75000"/>
                </a:schemeClr>
              </a:solidFill>
              <a:uFillTx/>
            </a:rPr>
            <a:t>образовательно</a:t>
          </a:r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uFillTx/>
            </a:rPr>
            <a:t> –коррекционного процесса; </a:t>
          </a:r>
          <a:endParaRPr lang="ru-RU" sz="1800" b="1" dirty="0">
            <a:solidFill>
              <a:schemeClr val="accent5">
                <a:lumMod val="75000"/>
              </a:schemeClr>
            </a:solidFill>
          </a:endParaRPr>
        </a:p>
      </dgm:t>
    </dgm:pt>
    <dgm:pt modelId="{1DA3FDFB-134C-4250-8E82-491D7D86B025}" type="parTrans" cxnId="{33F5622C-805F-43A0-B912-168D71DC8B30}">
      <dgm:prSet/>
      <dgm:spPr/>
      <dgm:t>
        <a:bodyPr/>
        <a:lstStyle/>
        <a:p>
          <a:endParaRPr lang="ru-RU"/>
        </a:p>
      </dgm:t>
    </dgm:pt>
    <dgm:pt modelId="{339214C0-7180-44A8-8D4C-A4B8BD2A159B}" type="sibTrans" cxnId="{33F5622C-805F-43A0-B912-168D71DC8B30}">
      <dgm:prSet/>
      <dgm:spPr/>
      <dgm:t>
        <a:bodyPr/>
        <a:lstStyle/>
        <a:p>
          <a:endParaRPr lang="ru-RU"/>
        </a:p>
      </dgm:t>
    </dgm:pt>
    <dgm:pt modelId="{D89C597B-C76B-42B0-9D32-26DBFEEB30F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uFillTx/>
            </a:rPr>
            <a:t>Условие - Использование глухими обучающимися в межличностном общении с детьми и взрослыми с нормальным и нарушенным слухом </a:t>
          </a:r>
          <a:r>
            <a:rPr lang="ru-RU" sz="1800" b="1" dirty="0" smtClean="0">
              <a:solidFill>
                <a:srgbClr val="C00000"/>
              </a:solidFill>
              <a:uFillTx/>
            </a:rPr>
            <a:t>разных видов речи </a:t>
          </a:r>
          <a:r>
            <a:rPr lang="ru-RU" sz="1800" b="1" u="sng" dirty="0" smtClean="0">
              <a:solidFill>
                <a:schemeClr val="tx1"/>
              </a:solidFill>
              <a:uFillTx/>
            </a:rPr>
            <a:t>с учетом владения ими партнерами по общению и особенностей коммуникативной ситуации </a:t>
          </a:r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uFillTx/>
            </a:rPr>
            <a:t>с целью реализации ребенком собственных познавательных, </a:t>
          </a:r>
          <a:r>
            <a:rPr lang="ru-RU" sz="1800" b="1" dirty="0" err="1" smtClean="0">
              <a:solidFill>
                <a:schemeClr val="accent5">
                  <a:lumMod val="75000"/>
                </a:schemeClr>
              </a:solidFill>
              <a:uFillTx/>
            </a:rPr>
            <a:t>социокультурных</a:t>
          </a:r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uFillTx/>
            </a:rPr>
            <a:t> и коммуникативных потребностей, разрешения возникающих трудностей и др.; </a:t>
          </a:r>
          <a:endParaRPr lang="ru-RU" sz="1800" b="1" dirty="0">
            <a:solidFill>
              <a:schemeClr val="accent5">
                <a:lumMod val="75000"/>
              </a:schemeClr>
            </a:solidFill>
          </a:endParaRPr>
        </a:p>
      </dgm:t>
    </dgm:pt>
    <dgm:pt modelId="{B7E2F9D6-04CF-4983-BA39-1565891C0D9C}" type="parTrans" cxnId="{66C4F750-A1F4-42F3-911F-36CD57106544}">
      <dgm:prSet/>
      <dgm:spPr/>
      <dgm:t>
        <a:bodyPr/>
        <a:lstStyle/>
        <a:p>
          <a:endParaRPr lang="ru-RU"/>
        </a:p>
      </dgm:t>
    </dgm:pt>
    <dgm:pt modelId="{329EAE21-9C27-43D5-9C78-E087F6C60445}" type="sibTrans" cxnId="{66C4F750-A1F4-42F3-911F-36CD57106544}">
      <dgm:prSet/>
      <dgm:spPr/>
      <dgm:t>
        <a:bodyPr/>
        <a:lstStyle/>
        <a:p>
          <a:endParaRPr lang="ru-RU"/>
        </a:p>
      </dgm:t>
    </dgm:pt>
    <dgm:pt modelId="{E4FE49A9-350D-4F0C-BC8D-CC4CFDFA353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75000"/>
                </a:schemeClr>
              </a:solidFill>
              <a:uFillTx/>
            </a:rPr>
            <a:t>Результат: понимание обучающимися того, что язык представляет собой явление национальной культуры и основное средство человеческого общения, </a:t>
          </a:r>
          <a:r>
            <a:rPr lang="ru-RU" b="1" dirty="0" smtClean="0">
              <a:solidFill>
                <a:srgbClr val="C00000"/>
              </a:solidFill>
              <a:uFillTx/>
            </a:rPr>
            <a:t>осознание значения русского языка как государственного языка Российской Федерации, языка межнационального общения</a:t>
          </a:r>
          <a:endParaRPr lang="ru-RU" b="1" dirty="0">
            <a:solidFill>
              <a:srgbClr val="C00000"/>
            </a:solidFill>
          </a:endParaRPr>
        </a:p>
      </dgm:t>
    </dgm:pt>
    <dgm:pt modelId="{892CC353-4E1C-4120-95F6-9ED88D046DAA}" type="parTrans" cxnId="{B39EC29B-7026-4F5F-AFE1-89A8D30C7550}">
      <dgm:prSet/>
      <dgm:spPr/>
      <dgm:t>
        <a:bodyPr/>
        <a:lstStyle/>
        <a:p>
          <a:endParaRPr lang="ru-RU"/>
        </a:p>
      </dgm:t>
    </dgm:pt>
    <dgm:pt modelId="{94C98994-509F-43AC-87DF-FAF075B3CD42}" type="sibTrans" cxnId="{B39EC29B-7026-4F5F-AFE1-89A8D30C7550}">
      <dgm:prSet/>
      <dgm:spPr/>
      <dgm:t>
        <a:bodyPr/>
        <a:lstStyle/>
        <a:p>
          <a:endParaRPr lang="ru-RU"/>
        </a:p>
      </dgm:t>
    </dgm:pt>
    <dgm:pt modelId="{15715191-7396-46D4-9535-F9A21A0935F2}" type="pres">
      <dgm:prSet presAssocID="{03A00880-79A7-49B2-8FA2-D23CBEB836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1D9789-8F03-47D6-901E-9BBFC2A34182}" type="pres">
      <dgm:prSet presAssocID="{E4FE49A9-350D-4F0C-BC8D-CC4CFDFA353A}" presName="boxAndChildren" presStyleCnt="0"/>
      <dgm:spPr/>
    </dgm:pt>
    <dgm:pt modelId="{A30A5AF4-A6E4-4A1B-A619-A9D9478EBF52}" type="pres">
      <dgm:prSet presAssocID="{E4FE49A9-350D-4F0C-BC8D-CC4CFDFA353A}" presName="parentTextBox" presStyleLbl="node1" presStyleIdx="0" presStyleCnt="3"/>
      <dgm:spPr/>
      <dgm:t>
        <a:bodyPr/>
        <a:lstStyle/>
        <a:p>
          <a:endParaRPr lang="ru-RU"/>
        </a:p>
      </dgm:t>
    </dgm:pt>
    <dgm:pt modelId="{209FBB74-E892-4D86-9246-324F2CC3909A}" type="pres">
      <dgm:prSet presAssocID="{329EAE21-9C27-43D5-9C78-E087F6C60445}" presName="sp" presStyleCnt="0"/>
      <dgm:spPr/>
    </dgm:pt>
    <dgm:pt modelId="{8210F7C8-F4D9-4B3C-B54A-7583E6792904}" type="pres">
      <dgm:prSet presAssocID="{D89C597B-C76B-42B0-9D32-26DBFEEB30FA}" presName="arrowAndChildren" presStyleCnt="0"/>
      <dgm:spPr/>
    </dgm:pt>
    <dgm:pt modelId="{ED99BC48-019B-470B-8644-1D786ED77436}" type="pres">
      <dgm:prSet presAssocID="{D89C597B-C76B-42B0-9D32-26DBFEEB30FA}" presName="parentTextArrow" presStyleLbl="node1" presStyleIdx="1" presStyleCnt="3" custLinFactNeighborY="-386"/>
      <dgm:spPr/>
      <dgm:t>
        <a:bodyPr/>
        <a:lstStyle/>
        <a:p>
          <a:endParaRPr lang="ru-RU"/>
        </a:p>
      </dgm:t>
    </dgm:pt>
    <dgm:pt modelId="{C790A2E3-1A94-499D-90F8-3370F0705555}" type="pres">
      <dgm:prSet presAssocID="{339214C0-7180-44A8-8D4C-A4B8BD2A159B}" presName="sp" presStyleCnt="0"/>
      <dgm:spPr/>
    </dgm:pt>
    <dgm:pt modelId="{123C8210-0DA5-4A72-B5BF-4DF85EE3C7DB}" type="pres">
      <dgm:prSet presAssocID="{4BB32F89-27AE-4C14-AC5A-E98469CD422F}" presName="arrowAndChildren" presStyleCnt="0"/>
      <dgm:spPr/>
    </dgm:pt>
    <dgm:pt modelId="{87A7CE46-3B25-40C4-B6E9-1821E4F28BBB}" type="pres">
      <dgm:prSet presAssocID="{4BB32F89-27AE-4C14-AC5A-E98469CD422F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4E971387-4A32-40D7-B5D1-77F77031F344}" type="presOf" srcId="{D89C597B-C76B-42B0-9D32-26DBFEEB30FA}" destId="{ED99BC48-019B-470B-8644-1D786ED77436}" srcOrd="0" destOrd="0" presId="urn:microsoft.com/office/officeart/2005/8/layout/process4"/>
    <dgm:cxn modelId="{B39EC29B-7026-4F5F-AFE1-89A8D30C7550}" srcId="{03A00880-79A7-49B2-8FA2-D23CBEB83670}" destId="{E4FE49A9-350D-4F0C-BC8D-CC4CFDFA353A}" srcOrd="2" destOrd="0" parTransId="{892CC353-4E1C-4120-95F6-9ED88D046DAA}" sibTransId="{94C98994-509F-43AC-87DF-FAF075B3CD42}"/>
    <dgm:cxn modelId="{66C4F750-A1F4-42F3-911F-36CD57106544}" srcId="{03A00880-79A7-49B2-8FA2-D23CBEB83670}" destId="{D89C597B-C76B-42B0-9D32-26DBFEEB30FA}" srcOrd="1" destOrd="0" parTransId="{B7E2F9D6-04CF-4983-BA39-1565891C0D9C}" sibTransId="{329EAE21-9C27-43D5-9C78-E087F6C60445}"/>
    <dgm:cxn modelId="{B6D09373-8604-4635-BAE9-AB446A40D569}" type="presOf" srcId="{E4FE49A9-350D-4F0C-BC8D-CC4CFDFA353A}" destId="{A30A5AF4-A6E4-4A1B-A619-A9D9478EBF52}" srcOrd="0" destOrd="0" presId="urn:microsoft.com/office/officeart/2005/8/layout/process4"/>
    <dgm:cxn modelId="{33F5622C-805F-43A0-B912-168D71DC8B30}" srcId="{03A00880-79A7-49B2-8FA2-D23CBEB83670}" destId="{4BB32F89-27AE-4C14-AC5A-E98469CD422F}" srcOrd="0" destOrd="0" parTransId="{1DA3FDFB-134C-4250-8E82-491D7D86B025}" sibTransId="{339214C0-7180-44A8-8D4C-A4B8BD2A159B}"/>
    <dgm:cxn modelId="{18BE7300-7B04-421F-AEFA-908D57E39442}" type="presOf" srcId="{4BB32F89-27AE-4C14-AC5A-E98469CD422F}" destId="{87A7CE46-3B25-40C4-B6E9-1821E4F28BBB}" srcOrd="0" destOrd="0" presId="urn:microsoft.com/office/officeart/2005/8/layout/process4"/>
    <dgm:cxn modelId="{9F084994-C433-4778-90E8-4634E0022288}" type="presOf" srcId="{03A00880-79A7-49B2-8FA2-D23CBEB83670}" destId="{15715191-7396-46D4-9535-F9A21A0935F2}" srcOrd="0" destOrd="0" presId="urn:microsoft.com/office/officeart/2005/8/layout/process4"/>
    <dgm:cxn modelId="{44CBE1AF-9683-496E-94FD-B1E2C41D7EEA}" type="presParOf" srcId="{15715191-7396-46D4-9535-F9A21A0935F2}" destId="{771D9789-8F03-47D6-901E-9BBFC2A34182}" srcOrd="0" destOrd="0" presId="urn:microsoft.com/office/officeart/2005/8/layout/process4"/>
    <dgm:cxn modelId="{7061BF33-D448-4DFF-8CB9-75F412E522AB}" type="presParOf" srcId="{771D9789-8F03-47D6-901E-9BBFC2A34182}" destId="{A30A5AF4-A6E4-4A1B-A619-A9D9478EBF52}" srcOrd="0" destOrd="0" presId="urn:microsoft.com/office/officeart/2005/8/layout/process4"/>
    <dgm:cxn modelId="{32794D8C-BF55-45AB-AB33-84CDD4111DD2}" type="presParOf" srcId="{15715191-7396-46D4-9535-F9A21A0935F2}" destId="{209FBB74-E892-4D86-9246-324F2CC3909A}" srcOrd="1" destOrd="0" presId="urn:microsoft.com/office/officeart/2005/8/layout/process4"/>
    <dgm:cxn modelId="{7747A2F2-9A05-4AF3-9E81-875B046C9842}" type="presParOf" srcId="{15715191-7396-46D4-9535-F9A21A0935F2}" destId="{8210F7C8-F4D9-4B3C-B54A-7583E6792904}" srcOrd="2" destOrd="0" presId="urn:microsoft.com/office/officeart/2005/8/layout/process4"/>
    <dgm:cxn modelId="{DF128402-B537-4A0F-BC15-99204D0133F5}" type="presParOf" srcId="{8210F7C8-F4D9-4B3C-B54A-7583E6792904}" destId="{ED99BC48-019B-470B-8644-1D786ED77436}" srcOrd="0" destOrd="0" presId="urn:microsoft.com/office/officeart/2005/8/layout/process4"/>
    <dgm:cxn modelId="{5B2D55B1-479F-457A-ACA3-80EAC1D69415}" type="presParOf" srcId="{15715191-7396-46D4-9535-F9A21A0935F2}" destId="{C790A2E3-1A94-499D-90F8-3370F0705555}" srcOrd="3" destOrd="0" presId="urn:microsoft.com/office/officeart/2005/8/layout/process4"/>
    <dgm:cxn modelId="{E54301FB-5D4D-4C1B-ABAC-E307AA4D482B}" type="presParOf" srcId="{15715191-7396-46D4-9535-F9A21A0935F2}" destId="{123C8210-0DA5-4A72-B5BF-4DF85EE3C7DB}" srcOrd="4" destOrd="0" presId="urn:microsoft.com/office/officeart/2005/8/layout/process4"/>
    <dgm:cxn modelId="{9DEB795F-9DB2-42F8-ADF7-D067BE5C129C}" type="presParOf" srcId="{123C8210-0DA5-4A72-B5BF-4DF85EE3C7DB}" destId="{87A7CE46-3B25-40C4-B6E9-1821E4F28BBB}" srcOrd="0" destOrd="0" presId="urn:microsoft.com/office/officeart/2005/8/layout/process4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928616-AF58-49EE-AFA1-959F1FE3BC3B}">
      <dsp:nvSpPr>
        <dsp:cNvPr id="0" name=""/>
        <dsp:cNvSpPr/>
      </dsp:nvSpPr>
      <dsp:spPr>
        <a:xfrm>
          <a:off x="4194817" y="2061683"/>
          <a:ext cx="2178105" cy="867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198"/>
              </a:lnTo>
              <a:lnTo>
                <a:pt x="2178105" y="598198"/>
              </a:lnTo>
              <a:lnTo>
                <a:pt x="2178105" y="8677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8DD97-10BC-4DB3-9819-63F231D656B0}">
      <dsp:nvSpPr>
        <dsp:cNvPr id="0" name=""/>
        <dsp:cNvSpPr/>
      </dsp:nvSpPr>
      <dsp:spPr>
        <a:xfrm>
          <a:off x="1897140" y="2061683"/>
          <a:ext cx="2297677" cy="846323"/>
        </a:xfrm>
        <a:custGeom>
          <a:avLst/>
          <a:gdLst/>
          <a:ahLst/>
          <a:cxnLst/>
          <a:rect l="0" t="0" r="0" b="0"/>
          <a:pathLst>
            <a:path>
              <a:moveTo>
                <a:pt x="2297677" y="0"/>
              </a:moveTo>
              <a:lnTo>
                <a:pt x="2297677" y="576744"/>
              </a:lnTo>
              <a:lnTo>
                <a:pt x="0" y="576744"/>
              </a:lnTo>
              <a:lnTo>
                <a:pt x="0" y="8463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34D29-42A8-4512-9812-EF0FD158B0F6}">
      <dsp:nvSpPr>
        <dsp:cNvPr id="0" name=""/>
        <dsp:cNvSpPr/>
      </dsp:nvSpPr>
      <dsp:spPr>
        <a:xfrm>
          <a:off x="3624" y="381972"/>
          <a:ext cx="8382386" cy="16797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84C6A-0583-44A8-9FAB-AAD548FEA0E3}">
      <dsp:nvSpPr>
        <dsp:cNvPr id="0" name=""/>
        <dsp:cNvSpPr/>
      </dsp:nvSpPr>
      <dsp:spPr>
        <a:xfrm>
          <a:off x="326957" y="689138"/>
          <a:ext cx="8382386" cy="16797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Несформированность педагогической компетентности родителей кохлеарно имплантированных дошкольников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957" y="689138"/>
        <a:ext cx="8382386" cy="1679711"/>
      </dsp:txXfrm>
    </dsp:sp>
    <dsp:sp modelId="{D6DD9B60-3D50-4AD8-83C6-0F56E8AB8C39}">
      <dsp:nvSpPr>
        <dsp:cNvPr id="0" name=""/>
        <dsp:cNvSpPr/>
      </dsp:nvSpPr>
      <dsp:spPr>
        <a:xfrm>
          <a:off x="73213" y="2908007"/>
          <a:ext cx="3647853" cy="1083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F9699-E76D-4F0E-8CF8-E88BFE944524}">
      <dsp:nvSpPr>
        <dsp:cNvPr id="0" name=""/>
        <dsp:cNvSpPr/>
      </dsp:nvSpPr>
      <dsp:spPr>
        <a:xfrm>
          <a:off x="396546" y="3215173"/>
          <a:ext cx="3647853" cy="1083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слухоречевая реабилитация профессиональное  дело специалистов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546" y="3215173"/>
        <a:ext cx="3647853" cy="1083374"/>
      </dsp:txXfrm>
    </dsp:sp>
    <dsp:sp modelId="{B49BF8C4-F82B-464A-B538-0CE07E45F78C}">
      <dsp:nvSpPr>
        <dsp:cNvPr id="0" name=""/>
        <dsp:cNvSpPr/>
      </dsp:nvSpPr>
      <dsp:spPr>
        <a:xfrm>
          <a:off x="4398578" y="2929460"/>
          <a:ext cx="3948688" cy="1049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2E0B90-20D2-4936-869E-3CDFF94CAF5A}">
      <dsp:nvSpPr>
        <dsp:cNvPr id="0" name=""/>
        <dsp:cNvSpPr/>
      </dsp:nvSpPr>
      <dsp:spPr>
        <a:xfrm>
          <a:off x="4721911" y="3236626"/>
          <a:ext cx="3948688" cy="1049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Нет нужной информации, для того чтобы участвовать в слухоречевой реабилитации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21911" y="3236626"/>
        <a:ext cx="3948688" cy="104974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5BF5D4-D2E9-4569-A020-4A1DB5B5931C}">
      <dsp:nvSpPr>
        <dsp:cNvPr id="0" name=""/>
        <dsp:cNvSpPr/>
      </dsp:nvSpPr>
      <dsp:spPr>
        <a:xfrm rot="10800000">
          <a:off x="63952" y="141251"/>
          <a:ext cx="8649024" cy="9702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83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Провести анализ литературы  по проблеме исследования </a:t>
          </a:r>
          <a:endParaRPr lang="ru-RU" sz="2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63952" y="141251"/>
        <a:ext cx="8649024" cy="970205"/>
      </dsp:txXfrm>
    </dsp:sp>
    <dsp:sp modelId="{33D6290F-04AC-41F6-8540-F81654B38428}">
      <dsp:nvSpPr>
        <dsp:cNvPr id="0" name=""/>
        <dsp:cNvSpPr/>
      </dsp:nvSpPr>
      <dsp:spPr>
        <a:xfrm>
          <a:off x="108917" y="61530"/>
          <a:ext cx="970205" cy="9702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D3A7F-1DBF-4C29-B744-CA61662EB72B}">
      <dsp:nvSpPr>
        <dsp:cNvPr id="0" name=""/>
        <dsp:cNvSpPr/>
      </dsp:nvSpPr>
      <dsp:spPr>
        <a:xfrm rot="10800000">
          <a:off x="216047" y="1368151"/>
          <a:ext cx="8489596" cy="13398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83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Экспериментально изучить уровень сформированности педагогической компетентности родителей кохлеарно имплатированных детей.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16047" y="1368151"/>
        <a:ext cx="8489596" cy="1339833"/>
      </dsp:txXfrm>
    </dsp:sp>
    <dsp:sp modelId="{D7008ACF-BCFA-482A-8524-8B05693C5173}">
      <dsp:nvSpPr>
        <dsp:cNvPr id="0" name=""/>
        <dsp:cNvSpPr/>
      </dsp:nvSpPr>
      <dsp:spPr>
        <a:xfrm>
          <a:off x="0" y="1202712"/>
          <a:ext cx="1111049" cy="132594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4E0D5-053B-4E87-8AD6-09A54D2D63B5}">
      <dsp:nvSpPr>
        <dsp:cNvPr id="0" name=""/>
        <dsp:cNvSpPr/>
      </dsp:nvSpPr>
      <dsp:spPr>
        <a:xfrm rot="10800000">
          <a:off x="217112" y="2827046"/>
          <a:ext cx="8495865" cy="13746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83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Выявить причины, влияющие на уровень сформированности педагогической компетентности родителей кохлеарно имплатированных детей.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17112" y="2827046"/>
        <a:ext cx="8495865" cy="1374664"/>
      </dsp:txXfrm>
    </dsp:sp>
    <dsp:sp modelId="{3C36ADAC-A848-4CC4-AA13-6288B065D607}">
      <dsp:nvSpPr>
        <dsp:cNvPr id="0" name=""/>
        <dsp:cNvSpPr/>
      </dsp:nvSpPr>
      <dsp:spPr>
        <a:xfrm>
          <a:off x="47717" y="2959304"/>
          <a:ext cx="970205" cy="97020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9C95B-7607-46FA-BA19-27954D98022D}">
      <dsp:nvSpPr>
        <dsp:cNvPr id="0" name=""/>
        <dsp:cNvSpPr/>
      </dsp:nvSpPr>
      <dsp:spPr>
        <a:xfrm rot="10800000">
          <a:off x="506045" y="4392489"/>
          <a:ext cx="8206931" cy="13204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7834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Разработать содержание  работы по формированию педагогической компетентности в ДОУ комбинированного вида у родителей кохлеарно имплантированных детей, осуществляемое в разных организационных формах.</a:t>
          </a:r>
          <a:endParaRPr lang="ru-RU" sz="2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06045" y="4392489"/>
        <a:ext cx="8206931" cy="1320429"/>
      </dsp:txXfrm>
    </dsp:sp>
    <dsp:sp modelId="{EB02E980-0703-4323-AE32-C4D1DD851BF6}">
      <dsp:nvSpPr>
        <dsp:cNvPr id="0" name=""/>
        <dsp:cNvSpPr/>
      </dsp:nvSpPr>
      <dsp:spPr>
        <a:xfrm>
          <a:off x="41551" y="4324497"/>
          <a:ext cx="1104937" cy="132176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681332-6E61-489B-BE15-2E40E766ADA6}">
      <dsp:nvSpPr>
        <dsp:cNvPr id="0" name=""/>
        <dsp:cNvSpPr/>
      </dsp:nvSpPr>
      <dsp:spPr>
        <a:xfrm>
          <a:off x="0" y="1329699"/>
          <a:ext cx="871296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70425-04D5-4051-89A5-41C53239897A}">
      <dsp:nvSpPr>
        <dsp:cNvPr id="0" name=""/>
        <dsp:cNvSpPr/>
      </dsp:nvSpPr>
      <dsp:spPr>
        <a:xfrm>
          <a:off x="0" y="0"/>
          <a:ext cx="8293370" cy="157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Первый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этап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анализ видео - занятий родителей со своим ребенком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293370" cy="1576700"/>
      </dsp:txXfrm>
    </dsp:sp>
    <dsp:sp modelId="{28353697-00F3-4DD6-AFED-266097801F11}">
      <dsp:nvSpPr>
        <dsp:cNvPr id="0" name=""/>
        <dsp:cNvSpPr/>
      </dsp:nvSpPr>
      <dsp:spPr>
        <a:xfrm>
          <a:off x="0" y="3158166"/>
          <a:ext cx="871296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9E0FF-1BE0-4C20-AD04-313F946B110F}">
      <dsp:nvSpPr>
        <dsp:cNvPr id="0" name=""/>
        <dsp:cNvSpPr/>
      </dsp:nvSpPr>
      <dsp:spPr>
        <a:xfrm>
          <a:off x="532099" y="1832375"/>
          <a:ext cx="8180868" cy="15591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Второй этап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анкетирование родителей детей с кохлеарными имплантами</a:t>
          </a:r>
          <a:r>
            <a:rPr lang="ru-RU" sz="900" kern="1200" dirty="0" smtClean="0"/>
            <a:t>.</a:t>
          </a:r>
          <a:endParaRPr lang="ru-RU" sz="900" kern="1200" dirty="0"/>
        </a:p>
      </dsp:txBody>
      <dsp:txXfrm>
        <a:off x="532099" y="1832375"/>
        <a:ext cx="8180868" cy="1559186"/>
      </dsp:txXfrm>
    </dsp:sp>
    <dsp:sp modelId="{486805AB-E58A-4BF3-8FD3-D23ADDE9EAE2}">
      <dsp:nvSpPr>
        <dsp:cNvPr id="0" name=""/>
        <dsp:cNvSpPr/>
      </dsp:nvSpPr>
      <dsp:spPr>
        <a:xfrm>
          <a:off x="0" y="5084913"/>
          <a:ext cx="871296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F9900-00EB-4999-99FD-E6213147E12A}">
      <dsp:nvSpPr>
        <dsp:cNvPr id="0" name=""/>
        <dsp:cNvSpPr/>
      </dsp:nvSpPr>
      <dsp:spPr>
        <a:xfrm>
          <a:off x="0" y="3736584"/>
          <a:ext cx="8066805" cy="1657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Третий этап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сопоставление  анализа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результатов первого  и второго этапов эксперимента. 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736584"/>
        <a:ext cx="8066805" cy="1657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191BC-A77C-44C0-9719-F4FEAEAA1C0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A306E-D419-406F-B4C9-693BBCE6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351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7B4BC-673C-44DC-9D12-192FCE640D3A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8B047-EB75-49CE-9BB9-889AB8D4E2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64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8B047-EB75-49CE-9BB9-889AB8D4E2C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7447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8B047-EB75-49CE-9BB9-889AB8D4E2C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3000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C0E1-793C-47F5-8EC4-E40508BFCBAE}" type="datetime1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7030-2A44-4A50-B155-A9922BA3F0B8}" type="datetime1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F44E-1B00-40D2-B705-87E515FB0264}" type="datetime1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DCD5-E85E-473B-BE41-DA73CD28CB44}" type="datetime1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A1FE-60D1-48E4-B4D0-C8656660F1DE}" type="datetime1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481E-9017-47F7-92C9-FE2E6D1CA985}" type="datetime1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B7A46-CB2A-49D9-A0A9-D198CE2CB225}" type="datetime1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2C0B-6CE7-483F-97C0-1C25009F3A5D}" type="datetime1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D3E23-279D-41BE-ADCE-0CBE25DFB08B}" type="datetime1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2050-D178-4D7A-838F-741D635DB164}" type="datetime1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4CC40-6648-4EB9-9E52-3F08242CE491}" type="datetime1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C9B383-FC4C-4CBD-B83F-5A03A3441E77}" type="datetime1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E081D1-1DC9-4BEC-B0E5-C855CAB4A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urdoplus.ru/" TargetMode="External"/><Relationship Id="rId2" Type="http://schemas.openxmlformats.org/officeDocument/2006/relationships/hyperlink" Target="http://elib.kspu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4632" cy="4320479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Основные виды универсальных учебных действий, формируемых у обучающихся с нарушениями слуха в соответствии с федеральным государственным образовательным стандартом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97152"/>
            <a:ext cx="8712968" cy="1800199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Беляева Ольга Леонидовна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к.п.н.,  доцент кафедры коррекционной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педагогики КГПУ им. В.П. Астафьева</a:t>
            </a:r>
          </a:p>
          <a:p>
            <a:pPr algn="r"/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8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643074"/>
          </a:xfrm>
        </p:spPr>
        <p:txBody>
          <a:bodyPr/>
          <a:lstStyle/>
          <a:p>
            <a:r>
              <a:rPr lang="ru-RU" dirty="0" smtClean="0"/>
              <a:t>Регулятивные учебные действия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57224" y="3714752"/>
            <a:ext cx="7286676" cy="24288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1357290" y="3571876"/>
            <a:ext cx="3343276" cy="147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2357430"/>
            <a:ext cx="3650953" cy="154728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Действия контроля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4876" y="2357430"/>
            <a:ext cx="3650953" cy="154728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Действия самоконтроля</a:t>
            </a:r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4286256"/>
            <a:ext cx="8358246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Последовательность отработки действия самоконтроля:</a:t>
            </a:r>
          </a:p>
          <a:p>
            <a:pPr marL="457200" indent="-457200"/>
            <a:r>
              <a:rPr lang="ru-RU" b="1" dirty="0" smtClean="0">
                <a:solidFill>
                  <a:schemeClr val="tx1"/>
                </a:solidFill>
              </a:rPr>
              <a:t>1. </a:t>
            </a:r>
            <a:r>
              <a:rPr lang="ru-RU" b="1" dirty="0" smtClean="0">
                <a:solidFill>
                  <a:schemeClr val="tx1"/>
                </a:solidFill>
              </a:rPr>
              <a:t>Выполнение по </a:t>
            </a:r>
            <a:r>
              <a:rPr lang="ru-RU" b="1" dirty="0" smtClean="0">
                <a:solidFill>
                  <a:schemeClr val="tx1"/>
                </a:solidFill>
              </a:rPr>
              <a:t>образцу (мысленные операции совершаются на наглядной основе).</a:t>
            </a:r>
          </a:p>
          <a:p>
            <a:pPr marL="457200" indent="-457200"/>
            <a:r>
              <a:rPr lang="ru-RU" b="1" dirty="0" smtClean="0">
                <a:solidFill>
                  <a:schemeClr val="tx1"/>
                </a:solidFill>
              </a:rPr>
              <a:t>2. Многократный анализ образца и </a:t>
            </a:r>
            <a:r>
              <a:rPr lang="ru-RU" b="1" dirty="0" smtClean="0">
                <a:solidFill>
                  <a:srgbClr val="FF0000"/>
                </a:solidFill>
              </a:rPr>
              <a:t>промежуточных и конечных </a:t>
            </a:r>
            <a:r>
              <a:rPr lang="ru-RU" b="1" dirty="0" smtClean="0">
                <a:solidFill>
                  <a:schemeClr val="tx1"/>
                </a:solidFill>
              </a:rPr>
              <a:t>результатов своих действий.</a:t>
            </a:r>
          </a:p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6000760" y="35004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019" y="1285860"/>
            <a:ext cx="89779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Познавательные универсальные действия (3) </a:t>
            </a:r>
            <a:endParaRPr lang="ru-RU" sz="3200" dirty="0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11</a:t>
            </a:fld>
            <a:endParaRPr lang="ru-RU" sz="2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1340768"/>
          <a:ext cx="871296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857752" y="4357694"/>
            <a:ext cx="3647853" cy="142876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Г. Постановка  и решение проблемы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357694"/>
            <a:ext cx="3647853" cy="142876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Б. Знаково-символические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2285992"/>
            <a:ext cx="3647853" cy="15001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В. Логические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2285992"/>
            <a:ext cx="3647853" cy="150019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А. </a:t>
            </a:r>
            <a:r>
              <a:rPr lang="ru-RU" sz="2800" b="1" dirty="0" err="1" smtClean="0">
                <a:solidFill>
                  <a:srgbClr val="C00000"/>
                </a:solidFill>
              </a:rPr>
              <a:t>Общеучебные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Нашивка 11"/>
          <p:cNvSpPr/>
          <p:nvPr/>
        </p:nvSpPr>
        <p:spPr>
          <a:xfrm>
            <a:off x="4286248" y="492919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16200000">
            <a:off x="6357950" y="378619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10630323">
            <a:off x="4216415" y="2851084"/>
            <a:ext cx="554305" cy="49276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2071670" y="385762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96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336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51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12</a:t>
            </a:fld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260648"/>
            <a:ext cx="8786874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Общеучебные</a:t>
            </a:r>
            <a:r>
              <a:rPr lang="ru-RU" sz="2800" b="1" dirty="0" smtClean="0"/>
              <a:t> действия (А) – это:</a:t>
            </a:r>
          </a:p>
          <a:p>
            <a:pPr algn="just"/>
            <a:endParaRPr lang="ru-RU" sz="2800" b="1" dirty="0" smtClean="0"/>
          </a:p>
          <a:p>
            <a:pPr algn="just"/>
            <a:r>
              <a:rPr lang="ru-RU" sz="2800" b="1" dirty="0" smtClean="0"/>
              <a:t>1. с</a:t>
            </a:r>
            <a:r>
              <a:rPr lang="ru-RU" sz="2200" b="1" dirty="0" smtClean="0"/>
              <a:t>амостоятельное </a:t>
            </a:r>
            <a:r>
              <a:rPr lang="ru-RU" sz="2200" b="1" i="1" dirty="0" smtClean="0">
                <a:solidFill>
                  <a:srgbClr val="C00000"/>
                </a:solidFill>
              </a:rPr>
              <a:t>выделение и формулирование </a:t>
            </a:r>
            <a:r>
              <a:rPr lang="ru-RU" sz="2200" b="1" dirty="0" smtClean="0"/>
              <a:t>познавательной цели;</a:t>
            </a:r>
          </a:p>
          <a:p>
            <a:pPr algn="just"/>
            <a:r>
              <a:rPr lang="ru-RU" sz="2200" b="1" i="1" dirty="0" smtClean="0">
                <a:solidFill>
                  <a:srgbClr val="C00000"/>
                </a:solidFill>
              </a:rPr>
              <a:t>2. Поиск и выделение </a:t>
            </a:r>
            <a:r>
              <a:rPr lang="ru-RU" sz="2200" b="1" dirty="0" smtClean="0"/>
              <a:t>необходимой информации, в том числе с применением компьютерных средств;</a:t>
            </a:r>
          </a:p>
          <a:p>
            <a:pPr algn="just"/>
            <a:r>
              <a:rPr lang="ru-RU" sz="2200" b="1" dirty="0" smtClean="0"/>
              <a:t>3. Осознанное и произвольное </a:t>
            </a:r>
            <a:r>
              <a:rPr lang="ru-RU" sz="2200" b="1" i="1" dirty="0" smtClean="0">
                <a:solidFill>
                  <a:srgbClr val="C00000"/>
                </a:solidFill>
              </a:rPr>
              <a:t>построение речевого высказывания</a:t>
            </a:r>
            <a:r>
              <a:rPr lang="ru-RU" sz="2200" b="1" dirty="0" smtClean="0"/>
              <a:t> в устной, письменной, </a:t>
            </a:r>
            <a:r>
              <a:rPr lang="ru-RU" sz="2200" b="1" i="1" u="sng" dirty="0" err="1" smtClean="0">
                <a:solidFill>
                  <a:srgbClr val="00B050"/>
                </a:solidFill>
              </a:rPr>
              <a:t>устно-дактильной</a:t>
            </a:r>
            <a:r>
              <a:rPr lang="ru-RU" sz="2200" b="1" i="1" u="sng" dirty="0" smtClean="0">
                <a:solidFill>
                  <a:srgbClr val="00B050"/>
                </a:solidFill>
              </a:rPr>
              <a:t> форме;</a:t>
            </a:r>
          </a:p>
          <a:p>
            <a:pPr algn="just"/>
            <a:r>
              <a:rPr lang="ru-RU" sz="2200" b="1" i="1" dirty="0" smtClean="0">
                <a:solidFill>
                  <a:srgbClr val="C00000"/>
                </a:solidFill>
              </a:rPr>
              <a:t>4. Выбор</a:t>
            </a:r>
            <a:r>
              <a:rPr lang="ru-RU" sz="2200" b="1" dirty="0" smtClean="0"/>
              <a:t> наиболее эффективных путей решения задач;</a:t>
            </a:r>
          </a:p>
          <a:p>
            <a:pPr algn="just"/>
            <a:r>
              <a:rPr lang="ru-RU" sz="2200" b="1" i="1" dirty="0" smtClean="0">
                <a:solidFill>
                  <a:srgbClr val="C00000"/>
                </a:solidFill>
              </a:rPr>
              <a:t>5. Рефлексия</a:t>
            </a:r>
            <a:r>
              <a:rPr lang="ru-RU" sz="2200" b="1" dirty="0" smtClean="0"/>
              <a:t> способов и условий действия, </a:t>
            </a:r>
            <a:r>
              <a:rPr lang="ru-RU" sz="2200" b="1" i="1" dirty="0" smtClean="0">
                <a:solidFill>
                  <a:srgbClr val="C00000"/>
                </a:solidFill>
              </a:rPr>
              <a:t>контроль и оценка </a:t>
            </a:r>
            <a:r>
              <a:rPr lang="ru-RU" sz="2200" b="1" dirty="0" smtClean="0"/>
              <a:t>процесса и результатов деятельности;</a:t>
            </a:r>
          </a:p>
          <a:p>
            <a:pPr algn="just"/>
            <a:r>
              <a:rPr lang="ru-RU" sz="2200" b="1" dirty="0" smtClean="0"/>
              <a:t>6. Знаково-символическое </a:t>
            </a:r>
            <a:r>
              <a:rPr lang="ru-RU" sz="2200" b="1" i="1" dirty="0" smtClean="0">
                <a:solidFill>
                  <a:srgbClr val="C00000"/>
                </a:solidFill>
              </a:rPr>
              <a:t>моделирование – преобразование объекта </a:t>
            </a:r>
            <a:r>
              <a:rPr lang="ru-RU" sz="2200" b="1" dirty="0" smtClean="0"/>
              <a:t>из чувственной формы в модель;</a:t>
            </a:r>
          </a:p>
          <a:p>
            <a:r>
              <a:rPr lang="ru-RU" sz="2200" b="1" dirty="0" smtClean="0"/>
              <a:t>7. </a:t>
            </a:r>
            <a:r>
              <a:rPr lang="ru-RU" sz="2200" b="1" i="1" dirty="0" smtClean="0">
                <a:solidFill>
                  <a:srgbClr val="C00000"/>
                </a:solidFill>
              </a:rPr>
              <a:t>Постановка и формулирование проблемы</a:t>
            </a:r>
            <a:r>
              <a:rPr lang="ru-RU" sz="2200" b="1" dirty="0" smtClean="0"/>
              <a:t>, создание алгоритмов деятельности  при решении проблем творческого и поискового характера;</a:t>
            </a:r>
          </a:p>
          <a:p>
            <a:r>
              <a:rPr lang="ru-RU" sz="2200" b="1" dirty="0" smtClean="0"/>
              <a:t>8. </a:t>
            </a:r>
            <a:r>
              <a:rPr lang="ru-RU" sz="2200" b="1" i="1" dirty="0" smtClean="0">
                <a:solidFill>
                  <a:srgbClr val="C00000"/>
                </a:solidFill>
              </a:rPr>
              <a:t>Преобразование модели </a:t>
            </a:r>
            <a:r>
              <a:rPr lang="ru-RU" sz="2200" b="1" dirty="0" smtClean="0"/>
              <a:t>с целью выявления общих законов, определяющих данную предметную область</a:t>
            </a:r>
          </a:p>
          <a:p>
            <a:pPr algn="just">
              <a:buFontTx/>
              <a:buChar char="-"/>
            </a:pPr>
            <a:endParaRPr lang="ru-RU" sz="2800" b="1" dirty="0" smtClean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1064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285728"/>
          <a:ext cx="871543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571472" y="4857760"/>
            <a:ext cx="8339174" cy="886846"/>
            <a:chOff x="250339" y="81377"/>
            <a:chExt cx="8339174" cy="76347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5751" y="81377"/>
              <a:ext cx="8303762" cy="738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2800" b="1" dirty="0" smtClean="0"/>
                <a:t>Учебно-информационные </a:t>
              </a:r>
              <a:endParaRPr lang="ru-RU" sz="2800" b="1" dirty="0"/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250339" y="178903"/>
              <a:ext cx="8231710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0596" tIns="0" rIns="230596" bIns="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00034" y="3071810"/>
            <a:ext cx="8347651" cy="3571900"/>
            <a:chOff x="250339" y="178903"/>
            <a:chExt cx="8347651" cy="328555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94228" y="2726455"/>
              <a:ext cx="8303762" cy="738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250339" y="178903"/>
              <a:ext cx="8231710" cy="6659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0596" tIns="0" rIns="230596" bIns="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000232" y="5786454"/>
            <a:ext cx="465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Учебно-интеллектуальные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357166"/>
            <a:ext cx="864399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3600" b="1" dirty="0" smtClean="0"/>
              <a:t>Знаково-символические УУД в начальной школе (Б)</a:t>
            </a:r>
            <a:r>
              <a:rPr lang="ru-RU" sz="2800" b="1" dirty="0" smtClean="0"/>
              <a:t>:</a:t>
            </a:r>
          </a:p>
          <a:p>
            <a:pPr>
              <a:buFontTx/>
              <a:buChar char="-"/>
            </a:pPr>
            <a:r>
              <a:rPr lang="ru-RU" sz="3200" dirty="0" smtClean="0"/>
              <a:t>кодирование</a:t>
            </a:r>
            <a:r>
              <a:rPr lang="en-US" sz="3200" dirty="0" smtClean="0"/>
              <a:t>/</a:t>
            </a:r>
            <a:r>
              <a:rPr lang="ru-RU" sz="3200" dirty="0" smtClean="0"/>
              <a:t>замещение – использование знаков и символов, как заместителей реальных предметов и объектов;</a:t>
            </a:r>
          </a:p>
          <a:p>
            <a:pPr>
              <a:buFontTx/>
              <a:buChar char="-"/>
            </a:pPr>
            <a:endParaRPr lang="ru-RU" sz="3200" dirty="0" smtClean="0"/>
          </a:p>
          <a:p>
            <a:pPr>
              <a:buFontTx/>
              <a:buChar char="-"/>
            </a:pPr>
            <a:r>
              <a:rPr lang="ru-RU" sz="3200" dirty="0" smtClean="0"/>
              <a:t> декодирование информации;</a:t>
            </a:r>
          </a:p>
          <a:p>
            <a:endParaRPr lang="ru-RU" sz="3200" dirty="0" smtClean="0"/>
          </a:p>
          <a:p>
            <a:pPr>
              <a:buFontTx/>
              <a:buChar char="-"/>
            </a:pPr>
            <a:r>
              <a:rPr lang="ru-RU" sz="3200" dirty="0" smtClean="0"/>
              <a:t> умение использовать наглядные модели,  круги, схемы, чертежи, планы для решения познавательных и учебных задач.</a:t>
            </a:r>
            <a:endParaRPr lang="ru-RU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336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51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500042"/>
            <a:ext cx="864399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4E305E"/>
                </a:solidFill>
              </a:rPr>
              <a:t>Логические универсальные действия (В)</a:t>
            </a:r>
          </a:p>
          <a:p>
            <a:pPr marL="457200" indent="-457200">
              <a:buAutoNum type="arabicPeriod"/>
            </a:pPr>
            <a:r>
              <a:rPr lang="ru-RU" sz="2200" b="1" dirty="0" smtClean="0">
                <a:solidFill>
                  <a:srgbClr val="4E305E"/>
                </a:solidFill>
              </a:rPr>
              <a:t>Анализ объектов с целью выделения признаков существенных и несущественных;</a:t>
            </a:r>
          </a:p>
          <a:p>
            <a:r>
              <a:rPr lang="ru-RU" sz="2200" b="1" dirty="0" smtClean="0"/>
              <a:t>2. Синтез – составление целого из частей, в том числе достраивание модели с восполнением недостающих компонентов;</a:t>
            </a:r>
          </a:p>
          <a:p>
            <a:endParaRPr lang="ru-RU" sz="2200" b="1" dirty="0" smtClean="0"/>
          </a:p>
          <a:p>
            <a:r>
              <a:rPr lang="ru-RU" sz="2200" b="1" dirty="0" smtClean="0">
                <a:solidFill>
                  <a:srgbClr val="4E305E"/>
                </a:solidFill>
              </a:rPr>
              <a:t>3.  Выбор оснований и критериев для сравнения, </a:t>
            </a:r>
            <a:r>
              <a:rPr lang="ru-RU" sz="2200" b="1" dirty="0" err="1" smtClean="0">
                <a:solidFill>
                  <a:srgbClr val="4E305E"/>
                </a:solidFill>
              </a:rPr>
              <a:t>сериации</a:t>
            </a:r>
            <a:r>
              <a:rPr lang="ru-RU" sz="2200" b="1" dirty="0" smtClean="0">
                <a:solidFill>
                  <a:srgbClr val="4E305E"/>
                </a:solidFill>
              </a:rPr>
              <a:t>, классификации объектов;</a:t>
            </a:r>
          </a:p>
          <a:p>
            <a:r>
              <a:rPr lang="ru-RU" sz="2200" b="1" dirty="0" smtClean="0"/>
              <a:t>4. Подведение под понятие, выведение следствий;</a:t>
            </a:r>
          </a:p>
          <a:p>
            <a:endParaRPr lang="ru-RU" sz="2200" b="1" dirty="0" smtClean="0"/>
          </a:p>
          <a:p>
            <a:r>
              <a:rPr lang="ru-RU" sz="2200" b="1" dirty="0" smtClean="0">
                <a:solidFill>
                  <a:srgbClr val="4E305E"/>
                </a:solidFill>
              </a:rPr>
              <a:t>5.  Установление причинно-следственных связей;</a:t>
            </a:r>
          </a:p>
          <a:p>
            <a:pPr marL="457200" indent="-457200">
              <a:buAutoNum type="arabicPeriod" startAt="6"/>
            </a:pPr>
            <a:r>
              <a:rPr lang="ru-RU" sz="2200" b="1" dirty="0" smtClean="0"/>
              <a:t>Построение логической цепи рассуждений; доказательство, выдвижение гипотез и их обоснование;</a:t>
            </a:r>
          </a:p>
          <a:p>
            <a:pPr marL="457200" indent="-457200"/>
            <a:endParaRPr lang="ru-RU" sz="2200" b="1" dirty="0" smtClean="0"/>
          </a:p>
          <a:p>
            <a:r>
              <a:rPr lang="ru-RU" sz="2200" b="1" dirty="0" smtClean="0">
                <a:solidFill>
                  <a:srgbClr val="002060"/>
                </a:solidFill>
              </a:rPr>
              <a:t>7. Умение строить модели, схемы, что делает обозримыми связи и отношения, скрытые в тексте  и тем самым способствует поиску и нахождение решения;</a:t>
            </a:r>
          </a:p>
          <a:p>
            <a:r>
              <a:rPr lang="ru-RU" sz="2200" b="1" dirty="0" smtClean="0"/>
              <a:t>8. Умение работать с моделями, преобразовывать их.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rgbClr val="4E305E"/>
              </a:solidFill>
            </a:endParaRPr>
          </a:p>
          <a:p>
            <a:pPr>
              <a:buFontTx/>
              <a:buChar char="-"/>
            </a:pPr>
            <a:endParaRPr lang="ru-RU" sz="2400" dirty="0">
              <a:solidFill>
                <a:srgbClr val="4E305E"/>
              </a:solidFill>
            </a:endParaRPr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15</a:t>
            </a:fld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6130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336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514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785794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Постановка и решение проблемы  (Г):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800" dirty="0" smtClean="0"/>
              <a:t>формулирование проблемы задачи;</a:t>
            </a:r>
          </a:p>
          <a:p>
            <a:pPr>
              <a:buFontTx/>
              <a:buChar char="-"/>
            </a:pPr>
            <a:r>
              <a:rPr lang="ru-RU" sz="2800" dirty="0" smtClean="0"/>
              <a:t>самостоятельное создание способов решения проблем, задач творческого и поискового характера.</a:t>
            </a:r>
          </a:p>
          <a:p>
            <a:endParaRPr lang="ru-RU" sz="2800" dirty="0" smtClean="0"/>
          </a:p>
          <a:p>
            <a:r>
              <a:rPr lang="ru-RU" sz="2800" b="1" dirty="0" smtClean="0"/>
              <a:t>Вывод по познавательным УУД</a:t>
            </a:r>
            <a:r>
              <a:rPr lang="ru-RU" sz="2800" dirty="0" smtClean="0"/>
              <a:t>: они основываются на сформированности логических операций: анализ, синтез, сравнение, обобщение, классификация, </a:t>
            </a:r>
            <a:r>
              <a:rPr lang="ru-RU" sz="2800" dirty="0" err="1" smtClean="0"/>
              <a:t>сериация</a:t>
            </a:r>
            <a:r>
              <a:rPr lang="ru-RU" sz="2800" dirty="0" smtClean="0"/>
              <a:t>, логическая мультипликация.</a:t>
            </a:r>
            <a:endParaRPr lang="ru-RU" sz="2800" dirty="0"/>
          </a:p>
        </p:txBody>
      </p:sp>
      <p:sp>
        <p:nvSpPr>
          <p:cNvPr id="15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16</a:t>
            </a:fld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6130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1643050"/>
            <a:ext cx="8286807" cy="492922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Планирование </a:t>
            </a:r>
            <a:r>
              <a:rPr lang="ru-RU" sz="2800" b="1" dirty="0" smtClean="0"/>
              <a:t>учебного сотрудничества с учителем и сверстниками – определение цели, функций участников, способов взаимодействия; </a:t>
            </a:r>
          </a:p>
          <a:p>
            <a:pPr marL="514350" indent="-514350">
              <a:buAutoNum type="arabicPeriod"/>
            </a:pPr>
            <a:r>
              <a:rPr lang="ru-RU" sz="2800" b="1" dirty="0" smtClean="0"/>
              <a:t> </a:t>
            </a:r>
            <a:r>
              <a:rPr lang="ru-RU" sz="2800" b="1" dirty="0" smtClean="0"/>
              <a:t>постановка вопросов – инициативное сотрудничество в поиске и сборе </a:t>
            </a:r>
            <a:r>
              <a:rPr lang="ru-RU" sz="2800" b="1" dirty="0" smtClean="0"/>
              <a:t>информации (</a:t>
            </a:r>
            <a:r>
              <a:rPr lang="en-US" sz="2800" b="1" dirty="0" smtClean="0">
                <a:hlinkClick r:id="rId2"/>
              </a:rPr>
              <a:t>http://elib.kspu.ru</a:t>
            </a:r>
            <a:r>
              <a:rPr lang="en-US" sz="2800" b="1" dirty="0" smtClean="0">
                <a:hlinkClick r:id="rId2"/>
              </a:rPr>
              <a:t>/</a:t>
            </a:r>
            <a:r>
              <a:rPr lang="ru-RU" sz="2800" b="1" dirty="0" smtClean="0"/>
              <a:t>, </a:t>
            </a:r>
            <a:r>
              <a:rPr lang="en-US" sz="2800" b="1" dirty="0" smtClean="0">
                <a:hlinkClick r:id="rId3"/>
              </a:rPr>
              <a:t>http://surdoplus.ru</a:t>
            </a:r>
            <a:r>
              <a:rPr lang="en-US" sz="2800" b="1" dirty="0" smtClean="0">
                <a:hlinkClick r:id="rId3"/>
              </a:rPr>
              <a:t>/</a:t>
            </a:r>
            <a:r>
              <a:rPr lang="ru-RU" sz="2800" b="1" dirty="0" smtClean="0"/>
              <a:t> </a:t>
            </a:r>
            <a:r>
              <a:rPr lang="ru-RU" sz="2800" b="1" dirty="0" smtClean="0"/>
              <a:t>);</a:t>
            </a:r>
            <a:endParaRPr lang="ru-RU" sz="2800" b="1" dirty="0" smtClean="0"/>
          </a:p>
          <a:p>
            <a:pPr marL="514350" indent="-514350">
              <a:buAutoNum type="arabicPeriod"/>
            </a:pPr>
            <a:r>
              <a:rPr lang="ru-RU" sz="2800" b="1" dirty="0" smtClean="0"/>
              <a:t> </a:t>
            </a:r>
            <a:r>
              <a:rPr lang="ru-RU" sz="2800" b="1" dirty="0" smtClean="0"/>
              <a:t>разрешение конфликтов – выявление, идентификация проблемы, поиск и оценка альтернативных способов разрешения конфликта, принятие решения и его реализация </a:t>
            </a:r>
            <a:endParaRPr lang="ru-RU" sz="28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коммуникативным действиям относятся </a:t>
            </a:r>
            <a:r>
              <a:rPr lang="ru-RU" dirty="0" smtClean="0"/>
              <a:t>(4)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780108"/>
          </a:xfrm>
        </p:spPr>
        <p:txBody>
          <a:bodyPr/>
          <a:lstStyle/>
          <a:p>
            <a:r>
              <a:rPr lang="ru-RU" dirty="0" smtClean="0"/>
              <a:t>Коммуникативные универсальные действия (4)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2214554"/>
            <a:ext cx="8501122" cy="428628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3200" b="1" dirty="0" smtClean="0">
                <a:solidFill>
                  <a:schemeClr val="tx1"/>
                </a:solidFill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</a:rPr>
              <a:t>. </a:t>
            </a:r>
            <a:r>
              <a:rPr lang="ru-RU" sz="3200" b="1" dirty="0" smtClean="0">
                <a:solidFill>
                  <a:schemeClr val="tx1"/>
                </a:solidFill>
              </a:rPr>
              <a:t>Управление поведением партнера – контроль, коррекция, оценка его действий;</a:t>
            </a:r>
          </a:p>
          <a:p>
            <a:pPr algn="just">
              <a:buFontTx/>
              <a:buChar char="-"/>
            </a:pPr>
            <a:r>
              <a:rPr lang="ru-RU" sz="3200" b="1" dirty="0" smtClean="0">
                <a:solidFill>
                  <a:schemeClr val="tx1"/>
                </a:solidFill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</a:rPr>
              <a:t>. </a:t>
            </a:r>
            <a:r>
              <a:rPr lang="ru-RU" sz="3200" b="1" dirty="0" smtClean="0">
                <a:solidFill>
                  <a:schemeClr val="tx1"/>
                </a:solidFill>
              </a:rPr>
              <a:t>Умение с достаточной полнотой и точностью выражать свои мысли в соответствии с задачами и условиями коммуникации;</a:t>
            </a:r>
          </a:p>
          <a:p>
            <a:pPr algn="just">
              <a:buFontTx/>
              <a:buChar char="-"/>
            </a:pPr>
            <a:r>
              <a:rPr lang="ru-RU" sz="3200" b="1" dirty="0" smtClean="0">
                <a:solidFill>
                  <a:schemeClr val="tx1"/>
                </a:solidFill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</a:rPr>
              <a:t>. </a:t>
            </a:r>
            <a:r>
              <a:rPr lang="ru-RU" sz="3200" b="1" dirty="0" smtClean="0">
                <a:solidFill>
                  <a:schemeClr val="tx1"/>
                </a:solidFill>
              </a:rPr>
              <a:t>Владение диалогической (</a:t>
            </a:r>
            <a:r>
              <a:rPr lang="ru-RU" sz="3200" b="1" i="1" dirty="0" smtClean="0">
                <a:solidFill>
                  <a:srgbClr val="00B050"/>
                </a:solidFill>
              </a:rPr>
              <a:t>прежде всего</a:t>
            </a:r>
            <a:r>
              <a:rPr lang="ru-RU" sz="3200" b="1" dirty="0" smtClean="0">
                <a:solidFill>
                  <a:schemeClr val="tx1"/>
                </a:solidFill>
              </a:rPr>
              <a:t>) и монологической формами речи.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714488"/>
            <a:ext cx="8501122" cy="50006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Алгоритм формирования УУД и определение сроков, отведенных на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алгоритмичные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шаги.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* формирование первичного опыта выполнения этого действия и мотивации при изучении  конкретного предмета;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* формирование у ученика понимания алгоритма выполнения соответствующего УУД  на основе первичного опыта;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* обеспечить  включение  данного УУД в практику;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* организовать самоконтроль  выполнения УУД, при необходимости – систему корректирующих мероприятий;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* организовать контроль уровня сформированности УУД.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Задачи школы по разработке программы формирования УУД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785926"/>
            <a:ext cx="8643997" cy="485778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1.    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какой мере связь сурдопедагогики как науки с общей педагогикой поможет командам школ определить задачи по разработке программы формирования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УУД?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    Какие </a:t>
            </a:r>
            <a:r>
              <a:rPr lang="ru-RU" b="1" dirty="0" smtClean="0">
                <a:solidFill>
                  <a:srgbClr val="002060"/>
                </a:solidFill>
              </a:rPr>
              <a:t>основные виды УУД  должны быть сформированы у обучающихся с нарушением слуха? Совпадают ли их перечень с перечнем ПООП </a:t>
            </a:r>
            <a:r>
              <a:rPr lang="ru-RU" b="1" dirty="0" smtClean="0">
                <a:solidFill>
                  <a:srgbClr val="002060"/>
                </a:solidFill>
              </a:rPr>
              <a:t>НОО?</a:t>
            </a:r>
          </a:p>
          <a:p>
            <a:pPr marL="457200" indent="-457200">
              <a:buNone/>
            </a:pPr>
            <a:r>
              <a:rPr lang="ru-RU" b="1" dirty="0" smtClean="0">
                <a:solidFill>
                  <a:schemeClr val="tx1"/>
                </a:solidFill>
              </a:rPr>
              <a:t>3.   В </a:t>
            </a:r>
            <a:r>
              <a:rPr lang="ru-RU" b="1" dirty="0" smtClean="0">
                <a:solidFill>
                  <a:schemeClr val="tx1"/>
                </a:solidFill>
              </a:rPr>
              <a:t>чем заключаются особенности реализации программы формирования УУД в отношении детей с нарушенным слухом? Как это связано с особыми образовательными потребностями глухого ребенка?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4.    На  чей опыт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можно опереться, при разработке  программы формирования  основных видов УУД?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9040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Вопросы для рассмотрения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3" y="142856"/>
          <a:ext cx="8858313" cy="6490182"/>
        </p:xfrm>
        <a:graphic>
          <a:graphicData uri="http://schemas.openxmlformats.org/drawingml/2006/table">
            <a:tbl>
              <a:tblPr/>
              <a:tblGrid>
                <a:gridCol w="703044"/>
                <a:gridCol w="1725849"/>
                <a:gridCol w="2071702"/>
                <a:gridCol w="2143140"/>
                <a:gridCol w="1000132"/>
                <a:gridCol w="1214446"/>
              </a:tblGrid>
              <a:tr h="959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Вид УУД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аспект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предметы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Виды деятельности,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технологии, методы, приемы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Знаковая (условная) система оценивания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Фиксация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56">
                <a:tc rowSpan="13">
                  <a:txBody>
                    <a:bodyPr/>
                    <a:lstStyle/>
                    <a:p>
                      <a:pPr marL="71755" marR="717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Регулятивный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Саморегуляция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Чтение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+, -, * , ///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Раздел портфеля?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РСВ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Целеполагание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ППД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3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Музыкально-ритмические занятия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highlight>
                            <a:srgbClr val="FF00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Оценочная деятельность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highlight>
                            <a:srgbClr val="FF00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Чтение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highlight>
                            <a:srgbClr val="FF00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Работа с оценочными шкалами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highlight>
                            <a:srgbClr val="FF00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Развитие речи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highlight>
                            <a:srgbClr val="FF00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Лестница успеха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highlight>
                            <a:srgbClr val="FF00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highlight>
                            <a:srgbClr val="FF00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Круги оценивания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highlight>
                            <a:srgbClr val="FF00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Физкультура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highlight>
                            <a:srgbClr val="FF00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Лист достижений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highlight>
                            <a:srgbClr val="C0C0C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Планирование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Прогнозирование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Самоконтроль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/>
                          <a:ea typeface="Times New Roman"/>
                          <a:cs typeface="Times New Roman"/>
                        </a:rPr>
                        <a:t>ПРЕДМЕТНЫЕ КАРТЫ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26" marR="413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Использование предметных карт для формирования действий самоконтроля в системе УУД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5786" y="3556001"/>
            <a:ext cx="7786742" cy="14732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Предназначение  предметных карт – научить глухих детей осознанно осуществлять пооперационный и планирующий контроль , адекватно отражать в речи содержание деятельности.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101042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Усложнение в работе с картами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572560" cy="5072098"/>
          </a:xfrm>
        </p:spPr>
        <p:txBody>
          <a:bodyPr>
            <a:normAutofit/>
          </a:bodyPr>
          <a:lstStyle/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1. Поочередное предъявление  операционных карт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2. Разовое предъявление всех карт сразу.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3. Постепенное исключение приемов действий, - давался сразу результат действий.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4. Исключение табличек-отчетов.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5. Однотипные операции объединяются на одной карте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6. Конкретное изображение заменяется символом, схемой, условно-символическими обозначениями 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7. Обобщенные карты.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8. Серия карт с одной, двумя, тремя и т.д.  пропущенной.</a:t>
            </a:r>
          </a:p>
          <a:p>
            <a:pPr marL="457200" indent="-457200" algn="l"/>
            <a:r>
              <a:rPr lang="ru-RU" sz="2400" b="1" dirty="0" smtClean="0">
                <a:solidFill>
                  <a:schemeClr val="tx1"/>
                </a:solidFill>
              </a:rPr>
              <a:t>9. Вытягивание из колоды одной карты, восполнение остальных самостоятельно.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Оценочные шкалы для формирования оценочной деятельности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Рисунок 1.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05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9144000" cy="3214710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457200"/>
            <a:ext cx="1107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Тематические лестницы успеха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608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8652675" cy="329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Круги оценивания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7106" name="Рисунок 1" descr="C:\Users\Администратор\Desktop\Безымянный 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220" y="2786058"/>
            <a:ext cx="7919614" cy="350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5072074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sz="2800" b="1" dirty="0" smtClean="0"/>
              <a:t>.  Выбрать типологию (виды) мониторинга  для обучающихся начальных классов.</a:t>
            </a:r>
          </a:p>
          <a:p>
            <a:r>
              <a:rPr lang="ru-RU" sz="2800" b="1" dirty="0" smtClean="0"/>
              <a:t>2. Отобрать методы контроля достижений обучающихся.</a:t>
            </a:r>
          </a:p>
          <a:p>
            <a:r>
              <a:rPr lang="ru-RU" sz="2800" b="1" dirty="0" smtClean="0"/>
              <a:t>3. Определить формы контроля достижений обучающихся по выделенному признаку.</a:t>
            </a:r>
          </a:p>
          <a:p>
            <a:r>
              <a:rPr lang="ru-RU" sz="2800" b="1" dirty="0" smtClean="0"/>
              <a:t>4. Определить виды контроля достижений обучающихся.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Мониторинг достижений обучающихся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Разработки,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предложения, опыт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общей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 специальной педагогики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556001"/>
            <a:ext cx="8072494" cy="14732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1. Как </a:t>
            </a:r>
            <a:r>
              <a:rPr lang="ru-RU" b="1" dirty="0" smtClean="0">
                <a:solidFill>
                  <a:schemeClr val="tx1"/>
                </a:solidFill>
              </a:rPr>
              <a:t>проектировать универсальные учебные действия: от действия к мысли/ под ред. А.Г. </a:t>
            </a:r>
            <a:r>
              <a:rPr lang="ru-RU" b="1" dirty="0" err="1" smtClean="0">
                <a:solidFill>
                  <a:schemeClr val="tx1"/>
                </a:solidFill>
              </a:rPr>
              <a:t>Асмолова</a:t>
            </a:r>
            <a:r>
              <a:rPr lang="ru-RU" b="1" dirty="0" smtClean="0">
                <a:solidFill>
                  <a:schemeClr val="tx1"/>
                </a:solidFill>
              </a:rPr>
              <a:t>. – М., 2008.</a:t>
            </a: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2. </a:t>
            </a:r>
            <a:r>
              <a:rPr lang="ru-RU" b="1" dirty="0" err="1" smtClean="0">
                <a:solidFill>
                  <a:schemeClr val="tx1"/>
                </a:solidFill>
              </a:rPr>
              <a:t>Речицкая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Е.Г. Формирование универсальных учебных действий у младших школьников с нарушенным слухом. – М., 2011.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071678"/>
            <a:ext cx="8286807" cy="42862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Командный подход к работе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Наличие у команды УУД, переросших в профессиональные компетенции высочайшего уровня: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Навык анализа литературных источников (первичного знакомства, вторичной обработки, обобщения нужного)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сследовательские компетенции (разработка  и модификация  методик, систем мониторинга, подходов и технологий общей педагогики)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Способность к рефлексии, решению научных и практических задач.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Заключение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15436" cy="591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3</a:t>
            </a:fld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2857488" y="2214554"/>
            <a:ext cx="500066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 rot="19128915">
            <a:off x="5000628" y="1785926"/>
            <a:ext cx="1285884" cy="857256"/>
          </a:xfrm>
          <a:prstGeom prst="rightArrow">
            <a:avLst>
              <a:gd name="adj1" fmla="val 316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3063593">
            <a:off x="2771035" y="1875415"/>
            <a:ext cx="1285884" cy="857256"/>
          </a:xfrm>
          <a:prstGeom prst="rightArrow">
            <a:avLst>
              <a:gd name="adj1" fmla="val 316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8238853">
            <a:off x="2692009" y="3751349"/>
            <a:ext cx="1285884" cy="857256"/>
          </a:xfrm>
          <a:prstGeom prst="rightArrow">
            <a:avLst>
              <a:gd name="adj1" fmla="val 316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73850">
            <a:off x="5130315" y="3789540"/>
            <a:ext cx="1285884" cy="857256"/>
          </a:xfrm>
          <a:prstGeom prst="rightArrow">
            <a:avLst>
              <a:gd name="adj1" fmla="val 316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Личностные качества!!!!!!!! 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1026" name="Picture 2" descr="http://solemio.com.ua/sites/default/files/%D0%9A%D0%BD%D0%B8%D0%B3%D0%B0%20%D0%A3%D0%B8%D0%BD%D1%81%D1%82%D0%BE%D0%BD%D0%B0%20%D0%A7%D0%B5%D1%80%D1%87%D0%B8%D0%BB%D0%BB%D1%8F%20%D0%9D%D0%98%D0%9A%D0%9E%D0%93%D0%94%D0%90%20%D0%9D%D0%95%20%D0%A1%D0%94%D0%90%D0%92%D0%90%D0%A2%D0%AC%D0%A1%D0%AF.jpg?14487444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86891"/>
            <a:ext cx="8715436" cy="5556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000240"/>
            <a:ext cx="8572559" cy="42862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- принципы обучения</a:t>
            </a:r>
          </a:p>
          <a:p>
            <a:r>
              <a:rPr lang="ru-RU" sz="3200" b="1" dirty="0" smtClean="0"/>
              <a:t>- методы обучения</a:t>
            </a:r>
          </a:p>
          <a:p>
            <a:r>
              <a:rPr lang="ru-RU" sz="3200" b="1" dirty="0" smtClean="0"/>
              <a:t>- средства обучения</a:t>
            </a:r>
          </a:p>
          <a:p>
            <a:r>
              <a:rPr lang="ru-RU" sz="3200" b="1" dirty="0" smtClean="0"/>
              <a:t>- формы организации образования</a:t>
            </a:r>
          </a:p>
          <a:p>
            <a:r>
              <a:rPr lang="ru-RU" sz="3200" b="1" dirty="0" smtClean="0"/>
              <a:t>- образовательные технологии 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81D1-1DC9-4BEC-B0E5-C855CAB4A1C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Общая педагогика – основа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сурдодидактики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84617"/>
            <a:ext cx="84249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	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составе основных видов универсальных действий  - 4 блока: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5</a:t>
            </a:fld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4876" y="2428868"/>
            <a:ext cx="3647853" cy="108337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2. Регулятивный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4214818"/>
            <a:ext cx="3647853" cy="108337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4. Коммуникативный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286256"/>
            <a:ext cx="3647853" cy="108337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3. Познавательный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2428868"/>
            <a:ext cx="3647853" cy="108337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1. Личностный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14282" y="321468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flipH="1" flipV="1">
            <a:off x="8215338" y="3214686"/>
            <a:ext cx="571504" cy="1285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5400000">
            <a:off x="4002836" y="2069338"/>
            <a:ext cx="731520" cy="17363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16200000">
            <a:off x="4099083" y="4544859"/>
            <a:ext cx="731520" cy="17859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1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6938" y="609329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78380" y="620688"/>
            <a:ext cx="5717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Личностный вид УУД</a:t>
            </a:r>
            <a:endParaRPr lang="ru-RU" sz="4000" dirty="0"/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6</a:t>
            </a:fld>
            <a:endParaRPr lang="ru-RU" sz="2800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431032" y="1214422"/>
          <a:ext cx="87129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869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Применительно к учебной деятельности выделены три вида личностных действий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/>
          </a:p>
        </p:txBody>
      </p:sp>
      <p:sp>
        <p:nvSpPr>
          <p:cNvPr id="7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7</a:t>
            </a:fld>
            <a:endParaRPr lang="ru-RU" sz="2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980728"/>
          <a:ext cx="8892480" cy="566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389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12776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обеспечивают учащимся организацию их учебной деятельности, к ним относятся: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целеполагание</a:t>
            </a:r>
            <a:r>
              <a:rPr lang="ru-RU" sz="2800" b="1" dirty="0" smtClean="0"/>
              <a:t> как постановка учебной задачи на основе соотнесения того, что уже известно и усвоено обучающимися, и того, что еще неизвестно.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планирование</a:t>
            </a:r>
            <a:r>
              <a:rPr lang="ru-RU" sz="2800" b="1" dirty="0" smtClean="0"/>
              <a:t> – определение последовательности промежуточных действий с учетом конечного результата; составление плана и последовательности действий 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408850"/>
            <a:ext cx="642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Регулятивные действия (2)</a:t>
            </a:r>
            <a:endParaRPr lang="ru-RU" sz="4000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8</a:t>
            </a:fld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3747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00042"/>
            <a:ext cx="864096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прогнозирование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предвосхищение результатов и уровня усвоений знаний;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 (в том числе - самоконтроль)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форме сличения способа действия и его результата с заданным эталоном с целью обнаружения отклонений и отличий от этого эталона;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коррекция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внесение дополнений и корректив в план и способы действия в случае расхождения заданного эталона с реальным действием и его результатом;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выделение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ососзнание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обучающимися того, что выполнено, усвоено и что еще нужно усвоить; осознание уровня и качества усвоения;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саморегуляция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как способность к выбору, изменению способов действий в случае необходимости.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8083252" y="141709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E081D1-1DC9-4BEC-B0E5-C855CAB4A1C3}" type="slidenum">
              <a:rPr lang="ru-RU" sz="2800" smtClean="0"/>
              <a:pPr/>
              <a:t>9</a:t>
            </a:fld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1514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2472</TotalTime>
  <Words>1466</Words>
  <Application>Microsoft Office PowerPoint</Application>
  <PresentationFormat>Экран (4:3)</PresentationFormat>
  <Paragraphs>214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Волна</vt:lpstr>
      <vt:lpstr>    Основные виды универсальных учебных действий, формируемых у обучающихся с нарушениями слуха в соответствии с федеральным государственным образовательным стандартом  </vt:lpstr>
      <vt:lpstr>Вопросы для рассмотрения</vt:lpstr>
      <vt:lpstr>Слайд 3</vt:lpstr>
      <vt:lpstr>Общая педагогика – основа сурдодидактики</vt:lpstr>
      <vt:lpstr>Слайд 5</vt:lpstr>
      <vt:lpstr>Слайд 6</vt:lpstr>
      <vt:lpstr>Слайд 7</vt:lpstr>
      <vt:lpstr>Слайд 8</vt:lpstr>
      <vt:lpstr>Слайд 9</vt:lpstr>
      <vt:lpstr>Регулятивные учебные действия </vt:lpstr>
      <vt:lpstr>Слайд 11</vt:lpstr>
      <vt:lpstr>Слайд 12</vt:lpstr>
      <vt:lpstr>Слайд 13</vt:lpstr>
      <vt:lpstr>Слайд 14</vt:lpstr>
      <vt:lpstr>Слайд 15</vt:lpstr>
      <vt:lpstr>Слайд 16</vt:lpstr>
      <vt:lpstr>К коммуникативным действиям относятся (4)</vt:lpstr>
      <vt:lpstr>Коммуникативные универсальные действия (4)</vt:lpstr>
      <vt:lpstr>Задачи школы по разработке программы формирования УУД</vt:lpstr>
      <vt:lpstr>Слайд 20</vt:lpstr>
      <vt:lpstr>Слайд 21</vt:lpstr>
      <vt:lpstr>Использование предметных карт для формирования действий самоконтроля в системе УУД</vt:lpstr>
      <vt:lpstr>Усложнение в работе с картами</vt:lpstr>
      <vt:lpstr>Оценочные шкалы для формирования оценочной деятельности </vt:lpstr>
      <vt:lpstr>Тематические лестницы успеха </vt:lpstr>
      <vt:lpstr>Круги оценивания </vt:lpstr>
      <vt:lpstr>Мониторинг достижений обучающихся</vt:lpstr>
      <vt:lpstr>Разработки, предложения, опыт общей и специальной педагогики</vt:lpstr>
      <vt:lpstr>Заключение </vt:lpstr>
      <vt:lpstr>Личностные качества!!!!!!!!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Кондрашова</dc:creator>
  <cp:lastModifiedBy>XP GAME 2010</cp:lastModifiedBy>
  <cp:revision>88</cp:revision>
  <dcterms:created xsi:type="dcterms:W3CDTF">2015-11-18T01:58:42Z</dcterms:created>
  <dcterms:modified xsi:type="dcterms:W3CDTF">2016-03-01T17:11:20Z</dcterms:modified>
</cp:coreProperties>
</file>