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8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ФГОС НОО обучающихся по варианту 1.4.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Коррекционно-развивающая область и основные задачи реализации содержания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Программа коррекционной работы предусматривает реализацию коррекционно-развивающей области (направления) через: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357298"/>
            <a:ext cx="8643998" cy="550070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1) коррекционные курсы, что позволяет обучающимся с нарушением слуха освоить специальные умения и навыки повышения слуховых и коммуникативных возможностей, развить компенсаторные механизмы;</a:t>
            </a:r>
          </a:p>
          <a:p>
            <a:pPr>
              <a:buNone/>
            </a:pPr>
            <a:r>
              <a:rPr lang="ru-RU" dirty="0" smtClean="0"/>
              <a:t>2) обеспечение коррекционной направленности общеобразовательных предметов и воспитательных мероприятий в условиях урочной и внеурочной деятельности;</a:t>
            </a:r>
          </a:p>
          <a:p>
            <a:pPr>
              <a:buNone/>
            </a:pPr>
            <a:r>
              <a:rPr lang="ru-RU" dirty="0" smtClean="0"/>
              <a:t>3) организацию и осуществление специалистами индивидуальной коррекционной работы (педагогической, психологической, медицинской) с обучающимися, имеющими индивидуальные особые образовательные потребности и особенности развития, требующие проведения индивидуальных коррекционных занятий;</a:t>
            </a:r>
          </a:p>
          <a:p>
            <a:pPr>
              <a:buNone/>
            </a:pPr>
            <a:r>
              <a:rPr lang="ru-RU" dirty="0" smtClean="0"/>
              <a:t>4) взаимодействие с семьей (законными представителями) обучающихся с нарушением слуха.</a:t>
            </a:r>
          </a:p>
          <a:p>
            <a:pPr>
              <a:buNone/>
            </a:pPr>
            <a:r>
              <a:rPr lang="ru-RU" dirty="0" smtClean="0"/>
              <a:t>Программа коррекционной работы должна содержать: цель, задачи, программы коррекционных предметов (курсов), систему комплексного </a:t>
            </a:r>
            <a:r>
              <a:rPr lang="ru-RU" dirty="0" err="1" smtClean="0"/>
              <a:t>психолого-медико-педагогического</a:t>
            </a:r>
            <a:r>
              <a:rPr lang="ru-RU" dirty="0" smtClean="0"/>
              <a:t> обследования обучающихся, основные направления (диагностическое, коррекционно-развивающее, консультативное, информационно-просветительское), описание специальных условий обучения и воспитания обучающихся с нарушением слуха, планируемые результаты освоения коррекционно-развивающей области, механизмы реализации программы.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Содержание внеурочной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Содержание внеурочной деятельности осуществляется по направлениям: спортивно-оздоровительное, нравственное, социальное, общекультурное.</a:t>
            </a:r>
          </a:p>
          <a:p>
            <a:r>
              <a:rPr lang="ru-RU" dirty="0" smtClean="0"/>
              <a:t>Время, отводимое на внеурочную деятельность (с учетом часов, отводимых на коррекционно-развивающую область), составляет не менее 1680 часов и не более 2380 часов.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543956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Коррекционно-развивающая область является обязательной частью внеурочной деятельности</a:t>
            </a:r>
            <a:r>
              <a:rPr lang="ru-RU" sz="2800" dirty="0" smtClean="0"/>
              <a:t>, поддерживающей процесс освоения содержания АООП НОО.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Содержание коррекционно-развивающей области представлено следующими </a:t>
            </a:r>
            <a:r>
              <a:rPr lang="ru-RU" b="1" dirty="0" smtClean="0"/>
              <a:t>обязательными коррекционными курсами: </a:t>
            </a:r>
          </a:p>
          <a:p>
            <a:r>
              <a:rPr lang="ru-RU" b="1" dirty="0" smtClean="0"/>
              <a:t>"Развитие слухового восприятия и обучение произношению" (индивидуальные занятия), </a:t>
            </a:r>
          </a:p>
          <a:p>
            <a:r>
              <a:rPr lang="ru-RU" b="1" dirty="0" smtClean="0"/>
              <a:t>"Музыкально-ритмические занятия" (фронтальные занятия), </a:t>
            </a:r>
          </a:p>
          <a:p>
            <a:r>
              <a:rPr lang="ru-RU" b="1" dirty="0" smtClean="0"/>
              <a:t>"Коррекционно-развивающие занятия" (индивидуальные занятия).</a:t>
            </a:r>
            <a:endParaRPr lang="ru-RU" dirty="0" smtClean="0"/>
          </a:p>
          <a:p>
            <a:r>
              <a:rPr lang="ru-RU" b="1" dirty="0" smtClean="0"/>
              <a:t>Содержание данной области может быть дополнено Организацией самостоятельно, исходя из психофизических особенностей обучающихся на основании рекомендаций ПМПК, ИПР.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Коррекционный курс "Развитие слухового восприятия и обучение произношению" (индивидуальные занятия).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071546"/>
            <a:ext cx="8715436" cy="5572164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dirty="0" smtClean="0"/>
              <a:t>Основные задачи реализации содержания: </a:t>
            </a:r>
          </a:p>
          <a:p>
            <a:pPr>
              <a:buNone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Формирование умений пользования слуховыми аппаратами. </a:t>
            </a:r>
          </a:p>
          <a:p>
            <a:pPr marL="514350" indent="-514350">
              <a:buAutoNum type="arabicPeriod"/>
            </a:pPr>
            <a:r>
              <a:rPr lang="ru-RU" dirty="0" smtClean="0"/>
              <a:t>Формирование условной двигательной реакции на неречевые и речевые стимулы разной частоты и интенсивности. </a:t>
            </a:r>
          </a:p>
          <a:p>
            <a:pPr marL="514350" indent="-514350">
              <a:buAutoNum type="arabicPeriod"/>
            </a:pPr>
            <a:r>
              <a:rPr lang="ru-RU" dirty="0" smtClean="0"/>
              <a:t>Развитие слухового восприятия звучаний музыкальных инструментов, игрушек (с учетом возможностей обучающихся), неречевых звучаний окружающего мира: социально значимых бытовых и городских шумов; звучаний в природе и др. </a:t>
            </a:r>
          </a:p>
          <a:p>
            <a:pPr marL="514350" indent="-514350">
              <a:buAutoNum type="arabicPeriod"/>
            </a:pPr>
            <a:r>
              <a:rPr lang="ru-RU" dirty="0" smtClean="0"/>
              <a:t>Развитие </a:t>
            </a:r>
            <a:r>
              <a:rPr lang="ru-RU" dirty="0" err="1" smtClean="0"/>
              <a:t>слухозрительного</a:t>
            </a:r>
            <a:r>
              <a:rPr lang="ru-RU" dirty="0" smtClean="0"/>
              <a:t> и слухового восприятия устной речи, ее произносительной стороны (с учетом возможностей обучающихся). </a:t>
            </a:r>
          </a:p>
          <a:p>
            <a:pPr marL="514350" indent="-514350">
              <a:buAutoNum type="arabicPeriod"/>
            </a:pPr>
            <a:r>
              <a:rPr lang="ru-RU" dirty="0" smtClean="0"/>
              <a:t>Формирование и коррекция произносительной стороны речи, обучение использованию сформированных умений в повседневной коммуникации.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Коррекционный курс "Музыкально-ритмические занятия"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Основные задачи реализации содержания: </a:t>
            </a:r>
          </a:p>
          <a:p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Приобщение детей к различным видам деятельности, связанным с музыкой, </a:t>
            </a:r>
          </a:p>
          <a:p>
            <a:pPr marL="514350" indent="-514350">
              <a:buAutoNum type="arabicPeriod"/>
            </a:pPr>
            <a:r>
              <a:rPr lang="ru-RU" dirty="0" smtClean="0"/>
              <a:t>развитие их слухового восприятия, двигательной и эмоционально-волевой сфер, </a:t>
            </a:r>
          </a:p>
          <a:p>
            <a:pPr marL="514350" indent="-514350">
              <a:buAutoNum type="arabicPeriod"/>
            </a:pPr>
            <a:r>
              <a:rPr lang="ru-RU" dirty="0" smtClean="0"/>
              <a:t>психических функций, 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произносительной стороны речи. </a:t>
            </a:r>
          </a:p>
          <a:p>
            <a:pPr marL="514350" indent="-514350">
              <a:buAutoNum type="arabicPeriod"/>
            </a:pPr>
            <a:r>
              <a:rPr lang="ru-RU" dirty="0" smtClean="0"/>
              <a:t>Формирование интереса к различным видам музыкальной деятельности (слушание, движение под музыку, декламация простых детских песен под музыку, игра на музыкальных инструментах). </a:t>
            </a:r>
          </a:p>
          <a:p>
            <a:pPr marL="514350" indent="-514350">
              <a:buAutoNum type="arabicPeriod"/>
            </a:pPr>
            <a:r>
              <a:rPr lang="ru-RU" dirty="0" smtClean="0"/>
              <a:t>Формирование умения выполнять задание, действовать вместе с другими детьми, в нужном темпе, выполнять инструкции педагога.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Коррекционный курс "Коррекционно-развивающие занятия" (индивидуальные занятия).</a:t>
            </a:r>
            <a:endParaRPr lang="ru-RU" dirty="0" smtClean="0"/>
          </a:p>
          <a:p>
            <a:r>
              <a:rPr lang="ru-RU" dirty="0" smtClean="0"/>
              <a:t>Основные задачи реализации содержания: Сенсомоторное развитие обучающихся. Развитие различных видов восприятия (зрительного, тактильного, кинестетического восприятия, а также восприятия запаха и вкуса) как пропедевтика формирования навыков общения, предметно-практической и познавательной деятельности. Развитие познавательных процессов (внимания, мышления, памяти). Коррекция отдельных сторон психической деятельности и личностной сферы, расширение представлений об окружающей действительности. Формирование социально приемлемых форм поведения. Развитие индивидуальных способностей обучающихся, их творческого потенциала.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Программа формирования базовых учебных действий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Сформированность</a:t>
            </a:r>
            <a:r>
              <a:rPr lang="ru-RU" dirty="0" smtClean="0"/>
              <a:t> базовых учебных действий определяется по завершению обучения с учетом индивидуально-личностных особенностей каждого обучающегося.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2.9.5. Программа отдельных учебных предметов, курсов коррекционно-развивающей области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Разрабатывается на основе требований к личностным и предметным результатам освоения АООП НОО глухих обучающимися и программы формирования базовых учебных действий.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Программа нравственного развития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Программа нравственного развития должна включать перечень планируемых социальных компетенций, моделей поведения глухих обучающихся с интеллектуальной недостаточностью, формы организации работы.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2.9.7. Программа коррекционной работы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Программа коррекционной работы должна обеспечивать: выявление особых образовательных потребностей глухих обучающихся, обусловленных недостатками в их физическом и (или) психическом развитии; коррекцию и развитие нарушенных функций, профилактику возникновения вторичных отклонений в развитии; оптимизацию социальной адаптации и интеграции обучающихся.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691</Words>
  <PresentationFormat>Экран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Справедливость</vt:lpstr>
      <vt:lpstr>Коррекционно-развивающая область и основные задачи реализации содержания</vt:lpstr>
      <vt:lpstr>Коррекционно-развивающая область является обязательной частью внеурочной деятельности, поддерживающей процесс освоения содержания АООП НОО. </vt:lpstr>
      <vt:lpstr>Коррекционный курс "Развитие слухового восприятия и обучение произношению" (индивидуальные занятия). </vt:lpstr>
      <vt:lpstr>Коррекционный курс "Музыкально-ритмические занятия" </vt:lpstr>
      <vt:lpstr>Слайд 5</vt:lpstr>
      <vt:lpstr>Программа формирования базовых учебных действий</vt:lpstr>
      <vt:lpstr>2.9.5. Программа отдельных учебных предметов, курсов коррекционно-развивающей области</vt:lpstr>
      <vt:lpstr>Программа нравственного развития</vt:lpstr>
      <vt:lpstr>2.9.7. Программа коррекционной работы </vt:lpstr>
      <vt:lpstr>Программа коррекционной работы предусматривает реализацию коррекционно-развивающей области (направления) через: </vt:lpstr>
      <vt:lpstr>Содержание внеурочной деятельности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Коррекционно-развивающая область и основные задачи реализации содержания</dc:title>
  <cp:lastModifiedBy>XP GAME 2010</cp:lastModifiedBy>
  <cp:revision>2</cp:revision>
  <dcterms:modified xsi:type="dcterms:W3CDTF">2016-03-14T05:43:34Z</dcterms:modified>
</cp:coreProperties>
</file>