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65" r:id="rId4"/>
    <p:sldId id="258" r:id="rId5"/>
    <p:sldId id="260" r:id="rId6"/>
    <p:sldId id="262" r:id="rId7"/>
    <p:sldId id="263" r:id="rId8"/>
    <p:sldId id="273" r:id="rId9"/>
    <p:sldId id="280" r:id="rId10"/>
    <p:sldId id="274" r:id="rId11"/>
    <p:sldId id="285" r:id="rId12"/>
    <p:sldId id="281" r:id="rId13"/>
    <p:sldId id="282" r:id="rId14"/>
    <p:sldId id="283" r:id="rId15"/>
    <p:sldId id="284" r:id="rId16"/>
    <p:sldId id="275" r:id="rId17"/>
    <p:sldId id="276" r:id="rId18"/>
    <p:sldId id="277" r:id="rId19"/>
    <p:sldId id="286" r:id="rId20"/>
    <p:sldId id="287" r:id="rId21"/>
    <p:sldId id="28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305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36" autoAdjust="0"/>
    <p:restoredTop sz="94682" autoAdjust="0"/>
  </p:normalViewPr>
  <p:slideViewPr>
    <p:cSldViewPr>
      <p:cViewPr varScale="1">
        <p:scale>
          <a:sx n="74" d="100"/>
          <a:sy n="74" d="100"/>
        </p:scale>
        <p:origin x="-7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image" Target="../media/image21.jpeg"/><Relationship Id="rId4" Type="http://schemas.openxmlformats.org/officeDocument/2006/relationships/image" Target="../media/image5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4599E6-9B80-4521-85E9-93CB14F9A12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50FE77-9654-4077-96F0-9366AAFC9CEC}">
      <dgm:prSet phldrT="[Текст]" custT="1"/>
      <dgm:spPr/>
      <dgm:t>
        <a:bodyPr/>
        <a:lstStyle/>
        <a:p>
          <a:pPr algn="ctr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Личностные действия обеспечивают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3173C1C8-3FF6-4275-B471-05101B79BE16}" type="parTrans" cxnId="{12B120C9-B6E7-41CF-9D89-CA37AECF47F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57BDAD1-EBCF-4EFC-AE44-DBA9512EA6C3}" type="sibTrans" cxnId="{12B120C9-B6E7-41CF-9D89-CA37AECF47F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41AFE61-4F97-4E61-9F58-91967BBF3D1A}">
      <dgm:prSet phldrT="[Текст]" custT="1"/>
      <dgm:spPr/>
      <dgm:t>
        <a:bodyPr/>
        <a:lstStyle/>
        <a:p>
          <a:r>
            <a:rPr lang="ru-RU" sz="2000" b="1" dirty="0" smtClean="0"/>
            <a:t>Ценностно-смысловую ориентацию: знание моральных норм умение соотносить поступки, события с принятыми этическими нормами, умение выделять нравственный аспект поведения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5CC35890-FC46-444D-86EA-7A4FA4DFAD01}" type="parTrans" cxnId="{5023734C-1484-4C45-B29E-4E3728DA2B7E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1A0E111-88E6-4210-A15B-5FC636F20198}" type="sibTrans" cxnId="{5023734C-1484-4C45-B29E-4E3728DA2B7E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973A48D-CB56-4209-A3FF-13184A232B19}">
      <dgm:prSet phldrT="[Текст]" custT="1"/>
      <dgm:spPr/>
      <dgm:t>
        <a:bodyPr/>
        <a:lstStyle/>
        <a:p>
          <a:r>
            <a:rPr lang="ru-RU" sz="2000" b="1" dirty="0" smtClean="0"/>
            <a:t>Ориентацию в социальных ролях и межличностных отношениях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4D433CB4-CDB7-468F-82ED-5E46AF91193F}" type="parTrans" cxnId="{AF59BB50-32A2-47A6-8E9C-863B96DB71FE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9CA2683-C29C-4200-9B18-0B9D6DEC7757}" type="sibTrans" cxnId="{AF59BB50-32A2-47A6-8E9C-863B96DB71FE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CA46138-284B-4A91-9856-92FD33F62ABB}" type="pres">
      <dgm:prSet presAssocID="{8C4599E6-9B80-4521-85E9-93CB14F9A12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D1829D8-319A-468C-A782-72E7D297D042}" type="pres">
      <dgm:prSet presAssocID="{1E50FE77-9654-4077-96F0-9366AAFC9CEC}" presName="hierRoot1" presStyleCnt="0"/>
      <dgm:spPr/>
    </dgm:pt>
    <dgm:pt modelId="{637458C2-8D0F-40E1-A510-374C8BABC369}" type="pres">
      <dgm:prSet presAssocID="{1E50FE77-9654-4077-96F0-9366AAFC9CEC}" presName="composite" presStyleCnt="0"/>
      <dgm:spPr/>
    </dgm:pt>
    <dgm:pt modelId="{C2434D29-42A8-4512-9812-EF0FD158B0F6}" type="pres">
      <dgm:prSet presAssocID="{1E50FE77-9654-4077-96F0-9366AAFC9CEC}" presName="background" presStyleLbl="node0" presStyleIdx="0" presStyleCnt="1"/>
      <dgm:spPr/>
    </dgm:pt>
    <dgm:pt modelId="{B2484C6A-0583-44A8-9FAB-AAD548FEA0E3}" type="pres">
      <dgm:prSet presAssocID="{1E50FE77-9654-4077-96F0-9366AAFC9CEC}" presName="text" presStyleLbl="fgAcc0" presStyleIdx="0" presStyleCnt="1" custScaleX="288055" custScaleY="90901" custLinFactNeighborX="12491" custLinFactNeighborY="189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02ACC1-973E-4640-81AA-C6A99B5CA78B}" type="pres">
      <dgm:prSet presAssocID="{1E50FE77-9654-4077-96F0-9366AAFC9CEC}" presName="hierChild2" presStyleCnt="0"/>
      <dgm:spPr/>
    </dgm:pt>
    <dgm:pt modelId="{07A8DD97-10BC-4DB3-9819-63F231D656B0}" type="pres">
      <dgm:prSet presAssocID="{5CC35890-FC46-444D-86EA-7A4FA4DFAD0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2039F8CE-C9BA-4886-AD71-4F5289EEB809}" type="pres">
      <dgm:prSet presAssocID="{141AFE61-4F97-4E61-9F58-91967BBF3D1A}" presName="hierRoot2" presStyleCnt="0"/>
      <dgm:spPr/>
    </dgm:pt>
    <dgm:pt modelId="{60B18CE8-C670-42D9-AF64-5EAD8016690B}" type="pres">
      <dgm:prSet presAssocID="{141AFE61-4F97-4E61-9F58-91967BBF3D1A}" presName="composite2" presStyleCnt="0"/>
      <dgm:spPr/>
    </dgm:pt>
    <dgm:pt modelId="{D6DD9B60-3D50-4AD8-83C6-0F56E8AB8C39}" type="pres">
      <dgm:prSet presAssocID="{141AFE61-4F97-4E61-9F58-91967BBF3D1A}" presName="background2" presStyleLbl="node2" presStyleIdx="0" presStyleCnt="2"/>
      <dgm:spPr/>
      <dgm:t>
        <a:bodyPr/>
        <a:lstStyle/>
        <a:p>
          <a:endParaRPr lang="ru-RU"/>
        </a:p>
      </dgm:t>
    </dgm:pt>
    <dgm:pt modelId="{276F9699-E76D-4F0E-8CF8-E88BFE944524}" type="pres">
      <dgm:prSet presAssocID="{141AFE61-4F97-4E61-9F58-91967BBF3D1A}" presName="text2" presStyleLbl="fgAcc2" presStyleIdx="0" presStyleCnt="2" custScaleX="216012" custScaleY="138268" custLinFactNeighborX="1134" custLinFactNeighborY="21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316FFF-7BF9-4DBD-82CA-499455CF3674}" type="pres">
      <dgm:prSet presAssocID="{141AFE61-4F97-4E61-9F58-91967BBF3D1A}" presName="hierChild3" presStyleCnt="0"/>
      <dgm:spPr/>
    </dgm:pt>
    <dgm:pt modelId="{A1928616-AF58-49EE-AFA1-959F1FE3BC3B}" type="pres">
      <dgm:prSet presAssocID="{4D433CB4-CDB7-468F-82ED-5E46AF91193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04ABED02-182E-4371-A7A9-83AF8836F951}" type="pres">
      <dgm:prSet presAssocID="{3973A48D-CB56-4209-A3FF-13184A232B19}" presName="hierRoot2" presStyleCnt="0"/>
      <dgm:spPr/>
    </dgm:pt>
    <dgm:pt modelId="{DD14836F-80F4-4C4F-B010-50B26EE75CFB}" type="pres">
      <dgm:prSet presAssocID="{3973A48D-CB56-4209-A3FF-13184A232B19}" presName="composite2" presStyleCnt="0"/>
      <dgm:spPr/>
    </dgm:pt>
    <dgm:pt modelId="{B49BF8C4-F82B-464A-B538-0CE07E45F78C}" type="pres">
      <dgm:prSet presAssocID="{3973A48D-CB56-4209-A3FF-13184A232B19}" presName="background2" presStyleLbl="node2" presStyleIdx="1" presStyleCnt="2"/>
      <dgm:spPr/>
    </dgm:pt>
    <dgm:pt modelId="{9A2E0B90-20D2-4936-869E-3CDFF94CAF5A}" type="pres">
      <dgm:prSet presAssocID="{3973A48D-CB56-4209-A3FF-13184A232B19}" presName="text2" presStyleLbl="fgAcc2" presStyleIdx="1" presStyleCnt="2" custScaleX="114465" custScaleY="129228" custLinFactNeighborX="-10772" custLinFactNeighborY="30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FC1C99-0DC1-415D-9873-0B36A7147E82}" type="pres">
      <dgm:prSet presAssocID="{3973A48D-CB56-4209-A3FF-13184A232B19}" presName="hierChild3" presStyleCnt="0"/>
      <dgm:spPr/>
    </dgm:pt>
  </dgm:ptLst>
  <dgm:cxnLst>
    <dgm:cxn modelId="{2CFB9F66-D6EB-4819-9A12-7377A069908B}" type="presOf" srcId="{4D433CB4-CDB7-468F-82ED-5E46AF91193F}" destId="{A1928616-AF58-49EE-AFA1-959F1FE3BC3B}" srcOrd="0" destOrd="0" presId="urn:microsoft.com/office/officeart/2005/8/layout/hierarchy1"/>
    <dgm:cxn modelId="{A2621CFB-2863-4056-AAD2-12505B6C9041}" type="presOf" srcId="{8C4599E6-9B80-4521-85E9-93CB14F9A12B}" destId="{4CA46138-284B-4A91-9856-92FD33F62ABB}" srcOrd="0" destOrd="0" presId="urn:microsoft.com/office/officeart/2005/8/layout/hierarchy1"/>
    <dgm:cxn modelId="{AF59BB50-32A2-47A6-8E9C-863B96DB71FE}" srcId="{1E50FE77-9654-4077-96F0-9366AAFC9CEC}" destId="{3973A48D-CB56-4209-A3FF-13184A232B19}" srcOrd="1" destOrd="0" parTransId="{4D433CB4-CDB7-468F-82ED-5E46AF91193F}" sibTransId="{19CA2683-C29C-4200-9B18-0B9D6DEC7757}"/>
    <dgm:cxn modelId="{A9B9592B-51FD-462C-86AB-540A217778F8}" type="presOf" srcId="{5CC35890-FC46-444D-86EA-7A4FA4DFAD01}" destId="{07A8DD97-10BC-4DB3-9819-63F231D656B0}" srcOrd="0" destOrd="0" presId="urn:microsoft.com/office/officeart/2005/8/layout/hierarchy1"/>
    <dgm:cxn modelId="{12B120C9-B6E7-41CF-9D89-CA37AECF47F5}" srcId="{8C4599E6-9B80-4521-85E9-93CB14F9A12B}" destId="{1E50FE77-9654-4077-96F0-9366AAFC9CEC}" srcOrd="0" destOrd="0" parTransId="{3173C1C8-3FF6-4275-B471-05101B79BE16}" sibTransId="{257BDAD1-EBCF-4EFC-AE44-DBA9512EA6C3}"/>
    <dgm:cxn modelId="{17997D7A-9002-49BB-9B1D-348AD5FEB74E}" type="presOf" srcId="{3973A48D-CB56-4209-A3FF-13184A232B19}" destId="{9A2E0B90-20D2-4936-869E-3CDFF94CAF5A}" srcOrd="0" destOrd="0" presId="urn:microsoft.com/office/officeart/2005/8/layout/hierarchy1"/>
    <dgm:cxn modelId="{F78A4669-13A7-4D36-A5A3-D01C042E6F64}" type="presOf" srcId="{1E50FE77-9654-4077-96F0-9366AAFC9CEC}" destId="{B2484C6A-0583-44A8-9FAB-AAD548FEA0E3}" srcOrd="0" destOrd="0" presId="urn:microsoft.com/office/officeart/2005/8/layout/hierarchy1"/>
    <dgm:cxn modelId="{74FAE724-B29A-44FB-91ED-13A0964E1066}" type="presOf" srcId="{141AFE61-4F97-4E61-9F58-91967BBF3D1A}" destId="{276F9699-E76D-4F0E-8CF8-E88BFE944524}" srcOrd="0" destOrd="0" presId="urn:microsoft.com/office/officeart/2005/8/layout/hierarchy1"/>
    <dgm:cxn modelId="{5023734C-1484-4C45-B29E-4E3728DA2B7E}" srcId="{1E50FE77-9654-4077-96F0-9366AAFC9CEC}" destId="{141AFE61-4F97-4E61-9F58-91967BBF3D1A}" srcOrd="0" destOrd="0" parTransId="{5CC35890-FC46-444D-86EA-7A4FA4DFAD01}" sibTransId="{91A0E111-88E6-4210-A15B-5FC636F20198}"/>
    <dgm:cxn modelId="{6F3E6615-44B6-4EDD-8B5B-FFDEEF7503A9}" type="presParOf" srcId="{4CA46138-284B-4A91-9856-92FD33F62ABB}" destId="{FD1829D8-319A-468C-A782-72E7D297D042}" srcOrd="0" destOrd="0" presId="urn:microsoft.com/office/officeart/2005/8/layout/hierarchy1"/>
    <dgm:cxn modelId="{6975F494-EB77-4737-9D56-F3E80A604CBC}" type="presParOf" srcId="{FD1829D8-319A-468C-A782-72E7D297D042}" destId="{637458C2-8D0F-40E1-A510-374C8BABC369}" srcOrd="0" destOrd="0" presId="urn:microsoft.com/office/officeart/2005/8/layout/hierarchy1"/>
    <dgm:cxn modelId="{770E13EB-79F7-4DAC-86A1-209E7FAA9B6D}" type="presParOf" srcId="{637458C2-8D0F-40E1-A510-374C8BABC369}" destId="{C2434D29-42A8-4512-9812-EF0FD158B0F6}" srcOrd="0" destOrd="0" presId="urn:microsoft.com/office/officeart/2005/8/layout/hierarchy1"/>
    <dgm:cxn modelId="{F2635C4D-FB2F-472F-BC15-E8AB783450BD}" type="presParOf" srcId="{637458C2-8D0F-40E1-A510-374C8BABC369}" destId="{B2484C6A-0583-44A8-9FAB-AAD548FEA0E3}" srcOrd="1" destOrd="0" presId="urn:microsoft.com/office/officeart/2005/8/layout/hierarchy1"/>
    <dgm:cxn modelId="{F87D46FD-7391-414F-9A93-E0BF96E621FE}" type="presParOf" srcId="{FD1829D8-319A-468C-A782-72E7D297D042}" destId="{2502ACC1-973E-4640-81AA-C6A99B5CA78B}" srcOrd="1" destOrd="0" presId="urn:microsoft.com/office/officeart/2005/8/layout/hierarchy1"/>
    <dgm:cxn modelId="{BE20DA2B-551C-4E6C-8056-E4DAAA9DA1E9}" type="presParOf" srcId="{2502ACC1-973E-4640-81AA-C6A99B5CA78B}" destId="{07A8DD97-10BC-4DB3-9819-63F231D656B0}" srcOrd="0" destOrd="0" presId="urn:microsoft.com/office/officeart/2005/8/layout/hierarchy1"/>
    <dgm:cxn modelId="{A6F05EEF-66EA-42E2-9559-034439079D8C}" type="presParOf" srcId="{2502ACC1-973E-4640-81AA-C6A99B5CA78B}" destId="{2039F8CE-C9BA-4886-AD71-4F5289EEB809}" srcOrd="1" destOrd="0" presId="urn:microsoft.com/office/officeart/2005/8/layout/hierarchy1"/>
    <dgm:cxn modelId="{A6A9C95C-2915-41DF-B7C5-E9065B58A024}" type="presParOf" srcId="{2039F8CE-C9BA-4886-AD71-4F5289EEB809}" destId="{60B18CE8-C670-42D9-AF64-5EAD8016690B}" srcOrd="0" destOrd="0" presId="urn:microsoft.com/office/officeart/2005/8/layout/hierarchy1"/>
    <dgm:cxn modelId="{8EB87A08-FB10-475E-ADFF-F91135711A5B}" type="presParOf" srcId="{60B18CE8-C670-42D9-AF64-5EAD8016690B}" destId="{D6DD9B60-3D50-4AD8-83C6-0F56E8AB8C39}" srcOrd="0" destOrd="0" presId="urn:microsoft.com/office/officeart/2005/8/layout/hierarchy1"/>
    <dgm:cxn modelId="{4C73526F-E7DB-490A-B577-872DB7301DE1}" type="presParOf" srcId="{60B18CE8-C670-42D9-AF64-5EAD8016690B}" destId="{276F9699-E76D-4F0E-8CF8-E88BFE944524}" srcOrd="1" destOrd="0" presId="urn:microsoft.com/office/officeart/2005/8/layout/hierarchy1"/>
    <dgm:cxn modelId="{F1AC5321-409C-4A60-A77A-C0BB337D8983}" type="presParOf" srcId="{2039F8CE-C9BA-4886-AD71-4F5289EEB809}" destId="{8E316FFF-7BF9-4DBD-82CA-499455CF3674}" srcOrd="1" destOrd="0" presId="urn:microsoft.com/office/officeart/2005/8/layout/hierarchy1"/>
    <dgm:cxn modelId="{D33B2FEF-79F5-4EB0-8A8F-81FA8C17C98B}" type="presParOf" srcId="{2502ACC1-973E-4640-81AA-C6A99B5CA78B}" destId="{A1928616-AF58-49EE-AFA1-959F1FE3BC3B}" srcOrd="2" destOrd="0" presId="urn:microsoft.com/office/officeart/2005/8/layout/hierarchy1"/>
    <dgm:cxn modelId="{785E1FD4-C344-4219-81E3-78FA5B4406A2}" type="presParOf" srcId="{2502ACC1-973E-4640-81AA-C6A99B5CA78B}" destId="{04ABED02-182E-4371-A7A9-83AF8836F951}" srcOrd="3" destOrd="0" presId="urn:microsoft.com/office/officeart/2005/8/layout/hierarchy1"/>
    <dgm:cxn modelId="{0395DADD-0A2A-4442-98E3-362507A9A24D}" type="presParOf" srcId="{04ABED02-182E-4371-A7A9-83AF8836F951}" destId="{DD14836F-80F4-4C4F-B010-50B26EE75CFB}" srcOrd="0" destOrd="0" presId="urn:microsoft.com/office/officeart/2005/8/layout/hierarchy1"/>
    <dgm:cxn modelId="{D76DF998-59ED-43EC-B0FF-F0D4A28F5297}" type="presParOf" srcId="{DD14836F-80F4-4C4F-B010-50B26EE75CFB}" destId="{B49BF8C4-F82B-464A-B538-0CE07E45F78C}" srcOrd="0" destOrd="0" presId="urn:microsoft.com/office/officeart/2005/8/layout/hierarchy1"/>
    <dgm:cxn modelId="{58918D26-53E9-4D5F-8782-DE90F1BF083E}" type="presParOf" srcId="{DD14836F-80F4-4C4F-B010-50B26EE75CFB}" destId="{9A2E0B90-20D2-4936-869E-3CDFF94CAF5A}" srcOrd="1" destOrd="0" presId="urn:microsoft.com/office/officeart/2005/8/layout/hierarchy1"/>
    <dgm:cxn modelId="{D4026517-7AB5-4B6D-95B8-0504BDA8ACDA}" type="presParOf" srcId="{04ABED02-182E-4371-A7A9-83AF8836F951}" destId="{8BFC1C99-0DC1-415D-9873-0B36A7147E8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6C44DD-15B7-4864-9739-75DED3D17F6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E011D5-CAA9-4DD9-A723-9583E4A34DC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Личностное жизненное самоопределение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7AE512-093F-484F-809B-7211277A01DB}" type="parTrans" cxnId="{B4803A1E-EE3B-4672-8DEA-C9B5BD42FBE6}">
      <dgm:prSet/>
      <dgm:spPr/>
      <dgm:t>
        <a:bodyPr/>
        <a:lstStyle/>
        <a:p>
          <a:endParaRPr lang="ru-RU"/>
        </a:p>
      </dgm:t>
    </dgm:pt>
    <dgm:pt modelId="{F3998F3F-0406-4D8B-A769-AD3ECBC53BA8}" type="sibTrans" cxnId="{B4803A1E-EE3B-4672-8DEA-C9B5BD42FBE6}">
      <dgm:prSet/>
      <dgm:spPr/>
      <dgm:t>
        <a:bodyPr/>
        <a:lstStyle/>
        <a:p>
          <a:endParaRPr lang="ru-RU"/>
        </a:p>
      </dgm:t>
    </dgm:pt>
    <dgm:pt modelId="{34546E65-6710-495F-B6BD-611C5F62D302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Смыслообразование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установление учениками связи между целью учебной деятельности и её мотивом, осознания – зачем эта деятельность, зачем этот урок, зачем мне это знание. Уметь отвечать на этот вопрос.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A97C97-50C2-4002-B415-5C6BC84861F2}" type="parTrans" cxnId="{E35DBA02-C0C2-470D-9434-77B86D9B99F1}">
      <dgm:prSet/>
      <dgm:spPr/>
      <dgm:t>
        <a:bodyPr/>
        <a:lstStyle/>
        <a:p>
          <a:endParaRPr lang="ru-RU"/>
        </a:p>
      </dgm:t>
    </dgm:pt>
    <dgm:pt modelId="{A31E4BBF-F031-4DE1-9956-280FEE582B1E}" type="sibTrans" cxnId="{E35DBA02-C0C2-470D-9434-77B86D9B99F1}">
      <dgm:prSet/>
      <dgm:spPr/>
      <dgm:t>
        <a:bodyPr/>
        <a:lstStyle/>
        <a:p>
          <a:endParaRPr lang="ru-RU"/>
        </a:p>
      </dgm:t>
    </dgm:pt>
    <dgm:pt modelId="{A447975C-8D8A-43CD-9216-D1CD9F5136B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Нравственно-этическая ориентация, в том числе и оценивание усваиваемого содержания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0ED06C-9F0E-4CF0-8DF2-12ADAFD13C21}" type="parTrans" cxnId="{E5F2FEEA-3B98-473D-89B6-DFCA8CA593E9}">
      <dgm:prSet/>
      <dgm:spPr/>
      <dgm:t>
        <a:bodyPr/>
        <a:lstStyle/>
        <a:p>
          <a:endParaRPr lang="ru-RU"/>
        </a:p>
      </dgm:t>
    </dgm:pt>
    <dgm:pt modelId="{18F6AC5F-530C-4ADC-89BD-384AE20E6370}" type="sibTrans" cxnId="{E5F2FEEA-3B98-473D-89B6-DFCA8CA593E9}">
      <dgm:prSet/>
      <dgm:spPr/>
      <dgm:t>
        <a:bodyPr/>
        <a:lstStyle/>
        <a:p>
          <a:endParaRPr lang="ru-RU"/>
        </a:p>
      </dgm:t>
    </dgm:pt>
    <dgm:pt modelId="{5EBF25DE-CC2E-4A35-B2D4-A819D1E2B1CC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Разработать содержание  работы по формированию педагогической компетентности в ДОУ комбинированного вида у родителей кохлеарно имплантированных детей, осуществляемое в разных организационных формах.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A356ED3-38FD-468B-8E89-62D4A3959EF3}" type="parTrans" cxnId="{0A2E3059-DC78-4C45-812D-5ABA9936B3C1}">
      <dgm:prSet/>
      <dgm:spPr/>
      <dgm:t>
        <a:bodyPr/>
        <a:lstStyle/>
        <a:p>
          <a:endParaRPr lang="ru-RU"/>
        </a:p>
      </dgm:t>
    </dgm:pt>
    <dgm:pt modelId="{EBABE5CA-52DD-4FFB-9ADD-15DC4D710FEF}" type="sibTrans" cxnId="{0A2E3059-DC78-4C45-812D-5ABA9936B3C1}">
      <dgm:prSet/>
      <dgm:spPr/>
      <dgm:t>
        <a:bodyPr/>
        <a:lstStyle/>
        <a:p>
          <a:endParaRPr lang="ru-RU"/>
        </a:p>
      </dgm:t>
    </dgm:pt>
    <dgm:pt modelId="{BBC1F949-CFBB-45F4-8BF3-E065345C078D}" type="pres">
      <dgm:prSet presAssocID="{FA6C44DD-15B7-4864-9739-75DED3D17F6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25386B-9D33-4A5F-ADD4-3B56D00203F2}" type="pres">
      <dgm:prSet presAssocID="{55E011D5-CAA9-4DD9-A723-9583E4A34DC8}" presName="composite" presStyleCnt="0"/>
      <dgm:spPr/>
    </dgm:pt>
    <dgm:pt modelId="{33D6290F-04AC-41F6-8540-F81654B38428}" type="pres">
      <dgm:prSet presAssocID="{55E011D5-CAA9-4DD9-A723-9583E4A34DC8}" presName="imgShp" presStyleLbl="fgImgPlace1" presStyleIdx="0" presStyleCnt="4" custLinFactNeighborX="-92297" custLinFactNeighborY="624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A5BF5D4-D2E9-4569-A020-4A1DB5B5931C}" type="pres">
      <dgm:prSet presAssocID="{55E011D5-CAA9-4DD9-A723-9583E4A34DC8}" presName="txShp" presStyleLbl="node1" presStyleIdx="0" presStyleCnt="4" custScaleX="146259" custLinFactNeighborX="-977" custLinFactNeighborY="14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6CEC71-2C31-4C0F-AD58-B64994AF3CE3}" type="pres">
      <dgm:prSet presAssocID="{F3998F3F-0406-4D8B-A769-AD3ECBC53BA8}" presName="spacing" presStyleCnt="0"/>
      <dgm:spPr/>
    </dgm:pt>
    <dgm:pt modelId="{CBBE1618-EEE1-4A83-88F8-558A920B844E}" type="pres">
      <dgm:prSet presAssocID="{34546E65-6710-495F-B6BD-611C5F62D302}" presName="composite" presStyleCnt="0"/>
      <dgm:spPr/>
    </dgm:pt>
    <dgm:pt modelId="{D7008ACF-BCFA-482A-8524-8B05693C5173}" type="pres">
      <dgm:prSet presAssocID="{34546E65-6710-495F-B6BD-611C5F62D302}" presName="imgShp" presStyleLbl="fgImgPlace1" presStyleIdx="1" presStyleCnt="4" custScaleX="98702" custScaleY="136666" custLinFactX="-22189" custLinFactNeighborX="-100000" custLinFactNeighborY="-1085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EFD3A7F-1DBF-4C29-B744-CA61662EB72B}" type="pres">
      <dgm:prSet presAssocID="{34546E65-6710-495F-B6BD-611C5F62D302}" presName="txShp" presStyleLbl="node1" presStyleIdx="1" presStyleCnt="4" custScaleX="143563" custScaleY="138098" custLinFactNeighborX="247" custLinFactNeighborY="11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5ED93E-DEB3-4142-8366-8EC86E76B368}" type="pres">
      <dgm:prSet presAssocID="{A31E4BBF-F031-4DE1-9956-280FEE582B1E}" presName="spacing" presStyleCnt="0"/>
      <dgm:spPr/>
    </dgm:pt>
    <dgm:pt modelId="{830ED553-97F9-4364-BDA9-FD1C097D2A3F}" type="pres">
      <dgm:prSet presAssocID="{A447975C-8D8A-43CD-9216-D1CD9F5136B3}" presName="composite" presStyleCnt="0"/>
      <dgm:spPr/>
    </dgm:pt>
    <dgm:pt modelId="{3C36ADAC-A848-4CC4-AA13-6288B065D607}" type="pres">
      <dgm:prSet presAssocID="{A447975C-8D8A-43CD-9216-D1CD9F5136B3}" presName="imgShp" presStyleLbl="fgImgPlace1" presStyleIdx="2" presStyleCnt="4" custLinFactNeighborX="-98605" custLinFactNeighborY="-1372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074E0D5-053B-4E87-8AD6-09A54D2D63B5}" type="pres">
      <dgm:prSet presAssocID="{A447975C-8D8A-43CD-9216-D1CD9F5136B3}" presName="txShp" presStyleLbl="node1" presStyleIdx="2" presStyleCnt="4" custScaleX="143669" custScaleY="141688" custLinFactNeighborX="318" custLinFactNeighborY="-6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C3FAF9-19B7-4E53-9A10-F565BB02D510}" type="pres">
      <dgm:prSet presAssocID="{18F6AC5F-530C-4ADC-89BD-384AE20E6370}" presName="spacing" presStyleCnt="0"/>
      <dgm:spPr/>
    </dgm:pt>
    <dgm:pt modelId="{615EB657-B85B-4FC9-BAE2-934EF7127795}" type="pres">
      <dgm:prSet presAssocID="{5EBF25DE-CC2E-4A35-B2D4-A819D1E2B1CC}" presName="composite" presStyleCnt="0"/>
      <dgm:spPr/>
    </dgm:pt>
    <dgm:pt modelId="{EB02E980-0703-4323-AE32-C4D1DD851BF6}" type="pres">
      <dgm:prSet presAssocID="{5EBF25DE-CC2E-4A35-B2D4-A819D1E2B1CC}" presName="imgShp" presStyleLbl="fgImgPlace1" presStyleIdx="3" presStyleCnt="4" custScaleX="113887" custScaleY="136236" custLinFactNeighborX="-92297" custLinFactNeighborY="-2370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569C95B-7607-46FA-BA19-27954D98022D}" type="pres">
      <dgm:prSet presAssocID="{5EBF25DE-CC2E-4A35-B2D4-A819D1E2B1CC}" presName="txShp" presStyleLbl="node1" presStyleIdx="3" presStyleCnt="4" custScaleX="138783" custScaleY="136098" custLinFactNeighborX="2761" custLinFactNeighborY="-167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1D7A7A-0F5F-470F-BD65-8AACDAD9B2E1}" type="presOf" srcId="{34546E65-6710-495F-B6BD-611C5F62D302}" destId="{BEFD3A7F-1DBF-4C29-B744-CA61662EB72B}" srcOrd="0" destOrd="0" presId="urn:microsoft.com/office/officeart/2005/8/layout/vList3"/>
    <dgm:cxn modelId="{E83F0760-4A85-461B-84FE-2B22D0C9F1E0}" type="presOf" srcId="{FA6C44DD-15B7-4864-9739-75DED3D17F69}" destId="{BBC1F949-CFBB-45F4-8BF3-E065345C078D}" srcOrd="0" destOrd="0" presId="urn:microsoft.com/office/officeart/2005/8/layout/vList3"/>
    <dgm:cxn modelId="{E35DBA02-C0C2-470D-9434-77B86D9B99F1}" srcId="{FA6C44DD-15B7-4864-9739-75DED3D17F69}" destId="{34546E65-6710-495F-B6BD-611C5F62D302}" srcOrd="1" destOrd="0" parTransId="{A3A97C97-50C2-4002-B415-5C6BC84861F2}" sibTransId="{A31E4BBF-F031-4DE1-9956-280FEE582B1E}"/>
    <dgm:cxn modelId="{B4803A1E-EE3B-4672-8DEA-C9B5BD42FBE6}" srcId="{FA6C44DD-15B7-4864-9739-75DED3D17F69}" destId="{55E011D5-CAA9-4DD9-A723-9583E4A34DC8}" srcOrd="0" destOrd="0" parTransId="{517AE512-093F-484F-809B-7211277A01DB}" sibTransId="{F3998F3F-0406-4D8B-A769-AD3ECBC53BA8}"/>
    <dgm:cxn modelId="{E8983795-7E0C-4DEF-A5D1-11985E9BED69}" type="presOf" srcId="{5EBF25DE-CC2E-4A35-B2D4-A819D1E2B1CC}" destId="{0569C95B-7607-46FA-BA19-27954D98022D}" srcOrd="0" destOrd="0" presId="urn:microsoft.com/office/officeart/2005/8/layout/vList3"/>
    <dgm:cxn modelId="{D97BEF51-A103-4FAC-9236-B13386BDC853}" type="presOf" srcId="{55E011D5-CAA9-4DD9-A723-9583E4A34DC8}" destId="{1A5BF5D4-D2E9-4569-A020-4A1DB5B5931C}" srcOrd="0" destOrd="0" presId="urn:microsoft.com/office/officeart/2005/8/layout/vList3"/>
    <dgm:cxn modelId="{C854DDA9-EE39-4C25-B967-150656C43BD6}" type="presOf" srcId="{A447975C-8D8A-43CD-9216-D1CD9F5136B3}" destId="{2074E0D5-053B-4E87-8AD6-09A54D2D63B5}" srcOrd="0" destOrd="0" presId="urn:microsoft.com/office/officeart/2005/8/layout/vList3"/>
    <dgm:cxn modelId="{E5F2FEEA-3B98-473D-89B6-DFCA8CA593E9}" srcId="{FA6C44DD-15B7-4864-9739-75DED3D17F69}" destId="{A447975C-8D8A-43CD-9216-D1CD9F5136B3}" srcOrd="2" destOrd="0" parTransId="{2D0ED06C-9F0E-4CF0-8DF2-12ADAFD13C21}" sibTransId="{18F6AC5F-530C-4ADC-89BD-384AE20E6370}"/>
    <dgm:cxn modelId="{0A2E3059-DC78-4C45-812D-5ABA9936B3C1}" srcId="{FA6C44DD-15B7-4864-9739-75DED3D17F69}" destId="{5EBF25DE-CC2E-4A35-B2D4-A819D1E2B1CC}" srcOrd="3" destOrd="0" parTransId="{EA356ED3-38FD-468B-8E89-62D4A3959EF3}" sibTransId="{EBABE5CA-52DD-4FFB-9ADD-15DC4D710FEF}"/>
    <dgm:cxn modelId="{44C99CE1-91B2-4EA5-A4D9-C703292A5E3A}" type="presParOf" srcId="{BBC1F949-CFBB-45F4-8BF3-E065345C078D}" destId="{5325386B-9D33-4A5F-ADD4-3B56D00203F2}" srcOrd="0" destOrd="0" presId="urn:microsoft.com/office/officeart/2005/8/layout/vList3"/>
    <dgm:cxn modelId="{D28C14EC-4FEB-4778-BA20-6AB025D0A05D}" type="presParOf" srcId="{5325386B-9D33-4A5F-ADD4-3B56D00203F2}" destId="{33D6290F-04AC-41F6-8540-F81654B38428}" srcOrd="0" destOrd="0" presId="urn:microsoft.com/office/officeart/2005/8/layout/vList3"/>
    <dgm:cxn modelId="{3F987687-4421-4F90-B659-6F307298C595}" type="presParOf" srcId="{5325386B-9D33-4A5F-ADD4-3B56D00203F2}" destId="{1A5BF5D4-D2E9-4569-A020-4A1DB5B5931C}" srcOrd="1" destOrd="0" presId="urn:microsoft.com/office/officeart/2005/8/layout/vList3"/>
    <dgm:cxn modelId="{A35BA165-61E2-46EC-BD64-36C6E2DF119D}" type="presParOf" srcId="{BBC1F949-CFBB-45F4-8BF3-E065345C078D}" destId="{E46CEC71-2C31-4C0F-AD58-B64994AF3CE3}" srcOrd="1" destOrd="0" presId="urn:microsoft.com/office/officeart/2005/8/layout/vList3"/>
    <dgm:cxn modelId="{8A2A0899-A3E1-48D8-8A62-816A373F00FE}" type="presParOf" srcId="{BBC1F949-CFBB-45F4-8BF3-E065345C078D}" destId="{CBBE1618-EEE1-4A83-88F8-558A920B844E}" srcOrd="2" destOrd="0" presId="urn:microsoft.com/office/officeart/2005/8/layout/vList3"/>
    <dgm:cxn modelId="{33461468-469C-4C92-943C-9B73F683AEDD}" type="presParOf" srcId="{CBBE1618-EEE1-4A83-88F8-558A920B844E}" destId="{D7008ACF-BCFA-482A-8524-8B05693C5173}" srcOrd="0" destOrd="0" presId="urn:microsoft.com/office/officeart/2005/8/layout/vList3"/>
    <dgm:cxn modelId="{FB013947-D914-4255-8C25-B696D48CE6D5}" type="presParOf" srcId="{CBBE1618-EEE1-4A83-88F8-558A920B844E}" destId="{BEFD3A7F-1DBF-4C29-B744-CA61662EB72B}" srcOrd="1" destOrd="0" presId="urn:microsoft.com/office/officeart/2005/8/layout/vList3"/>
    <dgm:cxn modelId="{B9963DCF-EAE1-4B58-859C-4DF45599E63B}" type="presParOf" srcId="{BBC1F949-CFBB-45F4-8BF3-E065345C078D}" destId="{605ED93E-DEB3-4142-8366-8EC86E76B368}" srcOrd="3" destOrd="0" presId="urn:microsoft.com/office/officeart/2005/8/layout/vList3"/>
    <dgm:cxn modelId="{BB56E115-78BA-4DE3-AD2B-7BDE0D7088E5}" type="presParOf" srcId="{BBC1F949-CFBB-45F4-8BF3-E065345C078D}" destId="{830ED553-97F9-4364-BDA9-FD1C097D2A3F}" srcOrd="4" destOrd="0" presId="urn:microsoft.com/office/officeart/2005/8/layout/vList3"/>
    <dgm:cxn modelId="{5F3B9335-F120-4804-8CD7-F31EEC19EC26}" type="presParOf" srcId="{830ED553-97F9-4364-BDA9-FD1C097D2A3F}" destId="{3C36ADAC-A848-4CC4-AA13-6288B065D607}" srcOrd="0" destOrd="0" presId="urn:microsoft.com/office/officeart/2005/8/layout/vList3"/>
    <dgm:cxn modelId="{C2AFA7D6-83A3-40AF-98CA-B825F80293E2}" type="presParOf" srcId="{830ED553-97F9-4364-BDA9-FD1C097D2A3F}" destId="{2074E0D5-053B-4E87-8AD6-09A54D2D63B5}" srcOrd="1" destOrd="0" presId="urn:microsoft.com/office/officeart/2005/8/layout/vList3"/>
    <dgm:cxn modelId="{5C247432-B915-4D8F-A228-085E7412CD7D}" type="presParOf" srcId="{BBC1F949-CFBB-45F4-8BF3-E065345C078D}" destId="{2EC3FAF9-19B7-4E53-9A10-F565BB02D510}" srcOrd="5" destOrd="0" presId="urn:microsoft.com/office/officeart/2005/8/layout/vList3"/>
    <dgm:cxn modelId="{C1979DBC-F3F1-4E40-A56D-98C3B2650AD3}" type="presParOf" srcId="{BBC1F949-CFBB-45F4-8BF3-E065345C078D}" destId="{615EB657-B85B-4FC9-BAE2-934EF7127795}" srcOrd="6" destOrd="0" presId="urn:microsoft.com/office/officeart/2005/8/layout/vList3"/>
    <dgm:cxn modelId="{A04F3FFA-0086-4734-9DEF-073BB8FA822A}" type="presParOf" srcId="{615EB657-B85B-4FC9-BAE2-934EF7127795}" destId="{EB02E980-0703-4323-AE32-C4D1DD851BF6}" srcOrd="0" destOrd="0" presId="urn:microsoft.com/office/officeart/2005/8/layout/vList3"/>
    <dgm:cxn modelId="{366DA09B-E9CE-444A-BBF1-7E5F8A5285B4}" type="presParOf" srcId="{615EB657-B85B-4FC9-BAE2-934EF7127795}" destId="{0569C95B-7607-46FA-BA19-27954D98022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C5D7C4-4576-47A4-91BF-5236E9FB933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6D90BB-E505-4C10-8801-3F6FEF8E4CBE}" type="pres">
      <dgm:prSet presAssocID="{E2C5D7C4-4576-47A4-91BF-5236E9FB93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5EE4938-B90D-4B3A-BF21-9DC204D84494}" type="presOf" srcId="{E2C5D7C4-4576-47A4-91BF-5236E9FB933D}" destId="{626D90BB-E505-4C10-8801-3F6FEF8E4CBE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70E6A8-A5B1-4548-8186-85AE9A72C10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3370A9-BA13-4F44-A931-A304FECEA1DA}">
      <dgm:prSet phldrT="[Текст]" custT="1"/>
      <dgm:spPr/>
      <dgm:t>
        <a:bodyPr/>
        <a:lstStyle/>
        <a:p>
          <a:r>
            <a:rPr lang="ru-RU" sz="2400" b="1" dirty="0" smtClean="0"/>
            <a:t>По содержанию учебные карты подразделяются на: </a:t>
          </a:r>
          <a:endParaRPr lang="ru-RU" sz="2400" b="1" dirty="0"/>
        </a:p>
      </dgm:t>
    </dgm:pt>
    <dgm:pt modelId="{6DF2A9EE-1A18-43D3-8DB9-6AE1EA023785}" type="parTrans" cxnId="{EFDC2558-B3B1-4B19-B145-0103C5AB6416}">
      <dgm:prSet/>
      <dgm:spPr/>
      <dgm:t>
        <a:bodyPr/>
        <a:lstStyle/>
        <a:p>
          <a:endParaRPr lang="ru-RU"/>
        </a:p>
      </dgm:t>
    </dgm:pt>
    <dgm:pt modelId="{9AC0E775-C18F-4D46-AF20-9BA613E2B99F}" type="sibTrans" cxnId="{EFDC2558-B3B1-4B19-B145-0103C5AB6416}">
      <dgm:prSet/>
      <dgm:spPr/>
      <dgm:t>
        <a:bodyPr/>
        <a:lstStyle/>
        <a:p>
          <a:endParaRPr lang="ru-RU"/>
        </a:p>
      </dgm:t>
    </dgm:pt>
    <dgm:pt modelId="{D14BAC9F-3AF2-4BD2-97C9-2D441A08ACAC}">
      <dgm:prSet phldrT="[Текст]" custT="1"/>
      <dgm:spPr/>
      <dgm:t>
        <a:bodyPr/>
        <a:lstStyle/>
        <a:p>
          <a:r>
            <a:rPr lang="ru-RU" sz="2000" b="1" dirty="0" smtClean="0"/>
            <a:t>Такие, в которых отражены признаки объектов</a:t>
          </a:r>
          <a:endParaRPr lang="ru-RU" sz="2000" b="1" dirty="0"/>
        </a:p>
      </dgm:t>
    </dgm:pt>
    <dgm:pt modelId="{9AB84719-0D59-466F-95E0-DCDC5C7036DD}" type="parTrans" cxnId="{A779DB14-9D87-4CC0-8264-04C71A584DAF}">
      <dgm:prSet/>
      <dgm:spPr/>
      <dgm:t>
        <a:bodyPr/>
        <a:lstStyle/>
        <a:p>
          <a:endParaRPr lang="ru-RU"/>
        </a:p>
      </dgm:t>
    </dgm:pt>
    <dgm:pt modelId="{01D7FC1F-0B15-4C68-B4B9-86FABF0D319A}" type="sibTrans" cxnId="{A779DB14-9D87-4CC0-8264-04C71A584DAF}">
      <dgm:prSet/>
      <dgm:spPr/>
      <dgm:t>
        <a:bodyPr/>
        <a:lstStyle/>
        <a:p>
          <a:endParaRPr lang="ru-RU"/>
        </a:p>
      </dgm:t>
    </dgm:pt>
    <dgm:pt modelId="{AD4FA8DB-44C7-4725-907D-2568C54FCF99}">
      <dgm:prSet phldrT="[Текст]" custT="1"/>
      <dgm:spPr/>
      <dgm:t>
        <a:bodyPr/>
        <a:lstStyle/>
        <a:p>
          <a:r>
            <a:rPr lang="ru-RU" sz="2000" b="1" dirty="0" smtClean="0"/>
            <a:t>В которых отражена последовательность операций (алгоритм)</a:t>
          </a:r>
          <a:endParaRPr lang="ru-RU" sz="2000" b="1" dirty="0"/>
        </a:p>
      </dgm:t>
    </dgm:pt>
    <dgm:pt modelId="{04E100FF-57FD-44EE-AE8F-B50CA996428A}" type="parTrans" cxnId="{392A95F6-2609-402F-BB26-4B1DC1CA0B27}">
      <dgm:prSet/>
      <dgm:spPr/>
      <dgm:t>
        <a:bodyPr/>
        <a:lstStyle/>
        <a:p>
          <a:endParaRPr lang="ru-RU"/>
        </a:p>
      </dgm:t>
    </dgm:pt>
    <dgm:pt modelId="{AB218F9C-8273-447A-A2FC-B23E64A78BAE}" type="sibTrans" cxnId="{392A95F6-2609-402F-BB26-4B1DC1CA0B27}">
      <dgm:prSet/>
      <dgm:spPr/>
      <dgm:t>
        <a:bodyPr/>
        <a:lstStyle/>
        <a:p>
          <a:endParaRPr lang="ru-RU"/>
        </a:p>
      </dgm:t>
    </dgm:pt>
    <dgm:pt modelId="{4089C03D-F013-4339-9357-536CF2E3932D}">
      <dgm:prSet custT="1"/>
      <dgm:spPr/>
      <dgm:t>
        <a:bodyPr vert="horz"/>
        <a:lstStyle/>
        <a:p>
          <a:r>
            <a:rPr lang="ru-RU" sz="2000" b="1" dirty="0" smtClean="0"/>
            <a:t>Признаки понятия и алгоритм действий (смешанные)</a:t>
          </a:r>
          <a:endParaRPr lang="ru-RU" sz="2000" b="1" dirty="0"/>
        </a:p>
      </dgm:t>
    </dgm:pt>
    <dgm:pt modelId="{996CFB8D-DC5C-4525-9D53-D324A28F3932}" type="parTrans" cxnId="{93E6823E-3AB0-41FD-B1C6-319B93A3F730}">
      <dgm:prSet/>
      <dgm:spPr/>
      <dgm:t>
        <a:bodyPr/>
        <a:lstStyle/>
        <a:p>
          <a:endParaRPr lang="ru-RU"/>
        </a:p>
      </dgm:t>
    </dgm:pt>
    <dgm:pt modelId="{831B34B6-8B49-4CB2-8F76-9742C45164DA}" type="sibTrans" cxnId="{93E6823E-3AB0-41FD-B1C6-319B93A3F730}">
      <dgm:prSet/>
      <dgm:spPr/>
      <dgm:t>
        <a:bodyPr/>
        <a:lstStyle/>
        <a:p>
          <a:endParaRPr lang="ru-RU"/>
        </a:p>
      </dgm:t>
    </dgm:pt>
    <dgm:pt modelId="{5F9137BF-C0DF-49B8-9CC7-2354891AD738}" type="pres">
      <dgm:prSet presAssocID="{8B70E6A8-A5B1-4548-8186-85AE9A72C10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C04FE97-D6D8-4396-B2EE-763C65D54C96}" type="pres">
      <dgm:prSet presAssocID="{B13370A9-BA13-4F44-A931-A304FECEA1DA}" presName="hierRoot1" presStyleCnt="0"/>
      <dgm:spPr/>
    </dgm:pt>
    <dgm:pt modelId="{D07EA9E5-1618-4481-813B-BC7E59074EF8}" type="pres">
      <dgm:prSet presAssocID="{B13370A9-BA13-4F44-A931-A304FECEA1DA}" presName="composite" presStyleCnt="0"/>
      <dgm:spPr/>
    </dgm:pt>
    <dgm:pt modelId="{69D8CFF8-461C-4E85-A909-DFF4EA6B4278}" type="pres">
      <dgm:prSet presAssocID="{B13370A9-BA13-4F44-A931-A304FECEA1DA}" presName="background" presStyleLbl="node0" presStyleIdx="0" presStyleCnt="1"/>
      <dgm:spPr/>
    </dgm:pt>
    <dgm:pt modelId="{FBEA8DBB-C6B1-4C7C-B740-5147391D67E2}" type="pres">
      <dgm:prSet presAssocID="{B13370A9-BA13-4F44-A931-A304FECEA1DA}" presName="text" presStyleLbl="fgAcc0" presStyleIdx="0" presStyleCnt="1" custScaleX="430902" custScaleY="131352" custLinFactNeighborX="-2203" custLinFactNeighborY="-87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889875-5B02-467B-9AE8-96FD42F30B47}" type="pres">
      <dgm:prSet presAssocID="{B13370A9-BA13-4F44-A931-A304FECEA1DA}" presName="hierChild2" presStyleCnt="0"/>
      <dgm:spPr/>
    </dgm:pt>
    <dgm:pt modelId="{C8EDE7D4-13BE-48A7-BBD3-20C6E5D59C61}" type="pres">
      <dgm:prSet presAssocID="{9AB84719-0D59-466F-95E0-DCDC5C7036DD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681AED6-8522-483C-AC63-8432EBFAE2B8}" type="pres">
      <dgm:prSet presAssocID="{D14BAC9F-3AF2-4BD2-97C9-2D441A08ACAC}" presName="hierRoot2" presStyleCnt="0"/>
      <dgm:spPr/>
    </dgm:pt>
    <dgm:pt modelId="{976CAB2D-6B12-4C0F-96A7-5E05D2B7E3B2}" type="pres">
      <dgm:prSet presAssocID="{D14BAC9F-3AF2-4BD2-97C9-2D441A08ACAC}" presName="composite2" presStyleCnt="0"/>
      <dgm:spPr/>
    </dgm:pt>
    <dgm:pt modelId="{C098ACF3-8BC6-417E-BD87-A453A40B1CC1}" type="pres">
      <dgm:prSet presAssocID="{D14BAC9F-3AF2-4BD2-97C9-2D441A08ACAC}" presName="background2" presStyleLbl="node2" presStyleIdx="0" presStyleCnt="2"/>
      <dgm:spPr/>
      <dgm:t>
        <a:bodyPr/>
        <a:lstStyle/>
        <a:p>
          <a:endParaRPr lang="ru-RU"/>
        </a:p>
      </dgm:t>
    </dgm:pt>
    <dgm:pt modelId="{0CF71437-9AC0-45D9-B4C4-6B13CA26EB10}" type="pres">
      <dgm:prSet presAssocID="{D14BAC9F-3AF2-4BD2-97C9-2D441A08ACAC}" presName="text2" presStyleLbl="fgAcc2" presStyleIdx="0" presStyleCnt="2" custScaleX="206516" custScaleY="1378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0C0651-F43E-4A6C-9A6E-FCAE3BCCA6F7}" type="pres">
      <dgm:prSet presAssocID="{D14BAC9F-3AF2-4BD2-97C9-2D441A08ACAC}" presName="hierChild3" presStyleCnt="0"/>
      <dgm:spPr/>
    </dgm:pt>
    <dgm:pt modelId="{03880C63-57E3-4EDC-BCF0-8145EEA875A4}" type="pres">
      <dgm:prSet presAssocID="{996CFB8D-DC5C-4525-9D53-D324A28F3932}" presName="Name17" presStyleLbl="parChTrans1D3" presStyleIdx="0" presStyleCnt="1"/>
      <dgm:spPr/>
      <dgm:t>
        <a:bodyPr/>
        <a:lstStyle/>
        <a:p>
          <a:endParaRPr lang="ru-RU"/>
        </a:p>
      </dgm:t>
    </dgm:pt>
    <dgm:pt modelId="{91040687-1AC2-4E54-9B77-ABD5582B2030}" type="pres">
      <dgm:prSet presAssocID="{4089C03D-F013-4339-9357-536CF2E3932D}" presName="hierRoot3" presStyleCnt="0"/>
      <dgm:spPr/>
    </dgm:pt>
    <dgm:pt modelId="{1C34A5B7-8C29-4282-B950-AFB42A49930A}" type="pres">
      <dgm:prSet presAssocID="{4089C03D-F013-4339-9357-536CF2E3932D}" presName="composite3" presStyleCnt="0"/>
      <dgm:spPr/>
    </dgm:pt>
    <dgm:pt modelId="{73775A24-F8C7-451E-B7DD-BAA2E67222C4}" type="pres">
      <dgm:prSet presAssocID="{4089C03D-F013-4339-9357-536CF2E3932D}" presName="background3" presStyleLbl="node3" presStyleIdx="0" presStyleCnt="1"/>
      <dgm:spPr/>
    </dgm:pt>
    <dgm:pt modelId="{FFCDFA67-FBAA-4AFE-B835-829E328BC2CE}" type="pres">
      <dgm:prSet presAssocID="{4089C03D-F013-4339-9357-536CF2E3932D}" presName="text3" presStyleLbl="fgAcc3" presStyleIdx="0" presStyleCnt="1" custScaleX="247542" custScaleY="135291" custLinFactNeighborX="99282" custLinFactNeighborY="-258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F659BB-1827-4FF0-BC12-C4A7DD990099}" type="pres">
      <dgm:prSet presAssocID="{4089C03D-F013-4339-9357-536CF2E3932D}" presName="hierChild4" presStyleCnt="0"/>
      <dgm:spPr/>
    </dgm:pt>
    <dgm:pt modelId="{05761B36-AEB1-4AA2-86E6-B45B37AB8D6A}" type="pres">
      <dgm:prSet presAssocID="{04E100FF-57FD-44EE-AE8F-B50CA996428A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16E7CB1-EB8A-480A-A0EE-9DF941372CEF}" type="pres">
      <dgm:prSet presAssocID="{AD4FA8DB-44C7-4725-907D-2568C54FCF99}" presName="hierRoot2" presStyleCnt="0"/>
      <dgm:spPr/>
    </dgm:pt>
    <dgm:pt modelId="{022DADFF-8E16-4565-8430-8787F0BB7B5C}" type="pres">
      <dgm:prSet presAssocID="{AD4FA8DB-44C7-4725-907D-2568C54FCF99}" presName="composite2" presStyleCnt="0"/>
      <dgm:spPr/>
    </dgm:pt>
    <dgm:pt modelId="{D7465A10-88B0-4C33-A560-CE9F43895D99}" type="pres">
      <dgm:prSet presAssocID="{AD4FA8DB-44C7-4725-907D-2568C54FCF99}" presName="background2" presStyleLbl="node2" presStyleIdx="1" presStyleCnt="2"/>
      <dgm:spPr/>
    </dgm:pt>
    <dgm:pt modelId="{3E106B8F-DD16-44EB-A18A-28CBA2838D24}" type="pres">
      <dgm:prSet presAssocID="{AD4FA8DB-44C7-4725-907D-2568C54FCF99}" presName="text2" presStyleLbl="fgAcc2" presStyleIdx="1" presStyleCnt="2" custScaleX="206822" custScaleY="1339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82BA32-B712-4D06-9C9A-C7C6660B2593}" type="pres">
      <dgm:prSet presAssocID="{AD4FA8DB-44C7-4725-907D-2568C54FCF99}" presName="hierChild3" presStyleCnt="0"/>
      <dgm:spPr/>
    </dgm:pt>
  </dgm:ptLst>
  <dgm:cxnLst>
    <dgm:cxn modelId="{627080E2-B597-422D-9DDA-03570B8C4203}" type="presOf" srcId="{B13370A9-BA13-4F44-A931-A304FECEA1DA}" destId="{FBEA8DBB-C6B1-4C7C-B740-5147391D67E2}" srcOrd="0" destOrd="0" presId="urn:microsoft.com/office/officeart/2005/8/layout/hierarchy1"/>
    <dgm:cxn modelId="{36D9DB57-787D-4691-9403-CE6438E319A7}" type="presOf" srcId="{9AB84719-0D59-466F-95E0-DCDC5C7036DD}" destId="{C8EDE7D4-13BE-48A7-BBD3-20C6E5D59C61}" srcOrd="0" destOrd="0" presId="urn:microsoft.com/office/officeart/2005/8/layout/hierarchy1"/>
    <dgm:cxn modelId="{392A95F6-2609-402F-BB26-4B1DC1CA0B27}" srcId="{B13370A9-BA13-4F44-A931-A304FECEA1DA}" destId="{AD4FA8DB-44C7-4725-907D-2568C54FCF99}" srcOrd="1" destOrd="0" parTransId="{04E100FF-57FD-44EE-AE8F-B50CA996428A}" sibTransId="{AB218F9C-8273-447A-A2FC-B23E64A78BAE}"/>
    <dgm:cxn modelId="{FE657CA4-A143-4C77-9AC4-34F6637F656F}" type="presOf" srcId="{04E100FF-57FD-44EE-AE8F-B50CA996428A}" destId="{05761B36-AEB1-4AA2-86E6-B45B37AB8D6A}" srcOrd="0" destOrd="0" presId="urn:microsoft.com/office/officeart/2005/8/layout/hierarchy1"/>
    <dgm:cxn modelId="{02EEDB3E-2348-4AD0-826E-0B96C9C7119D}" type="presOf" srcId="{4089C03D-F013-4339-9357-536CF2E3932D}" destId="{FFCDFA67-FBAA-4AFE-B835-829E328BC2CE}" srcOrd="0" destOrd="0" presId="urn:microsoft.com/office/officeart/2005/8/layout/hierarchy1"/>
    <dgm:cxn modelId="{C77F9EDE-0AD4-49BD-91CD-B1DFB82C1A0B}" type="presOf" srcId="{996CFB8D-DC5C-4525-9D53-D324A28F3932}" destId="{03880C63-57E3-4EDC-BCF0-8145EEA875A4}" srcOrd="0" destOrd="0" presId="urn:microsoft.com/office/officeart/2005/8/layout/hierarchy1"/>
    <dgm:cxn modelId="{A779DB14-9D87-4CC0-8264-04C71A584DAF}" srcId="{B13370A9-BA13-4F44-A931-A304FECEA1DA}" destId="{D14BAC9F-3AF2-4BD2-97C9-2D441A08ACAC}" srcOrd="0" destOrd="0" parTransId="{9AB84719-0D59-466F-95E0-DCDC5C7036DD}" sibTransId="{01D7FC1F-0B15-4C68-B4B9-86FABF0D319A}"/>
    <dgm:cxn modelId="{117A2AA5-5749-4640-8A33-60BF4F1D74E8}" type="presOf" srcId="{8B70E6A8-A5B1-4548-8186-85AE9A72C100}" destId="{5F9137BF-C0DF-49B8-9CC7-2354891AD738}" srcOrd="0" destOrd="0" presId="urn:microsoft.com/office/officeart/2005/8/layout/hierarchy1"/>
    <dgm:cxn modelId="{93E6823E-3AB0-41FD-B1C6-319B93A3F730}" srcId="{D14BAC9F-3AF2-4BD2-97C9-2D441A08ACAC}" destId="{4089C03D-F013-4339-9357-536CF2E3932D}" srcOrd="0" destOrd="0" parTransId="{996CFB8D-DC5C-4525-9D53-D324A28F3932}" sibTransId="{831B34B6-8B49-4CB2-8F76-9742C45164DA}"/>
    <dgm:cxn modelId="{EFDC2558-B3B1-4B19-B145-0103C5AB6416}" srcId="{8B70E6A8-A5B1-4548-8186-85AE9A72C100}" destId="{B13370A9-BA13-4F44-A931-A304FECEA1DA}" srcOrd="0" destOrd="0" parTransId="{6DF2A9EE-1A18-43D3-8DB9-6AE1EA023785}" sibTransId="{9AC0E775-C18F-4D46-AF20-9BA613E2B99F}"/>
    <dgm:cxn modelId="{524E9760-395E-4A5B-A921-6E5D3EB0A146}" type="presOf" srcId="{D14BAC9F-3AF2-4BD2-97C9-2D441A08ACAC}" destId="{0CF71437-9AC0-45D9-B4C4-6B13CA26EB10}" srcOrd="0" destOrd="0" presId="urn:microsoft.com/office/officeart/2005/8/layout/hierarchy1"/>
    <dgm:cxn modelId="{55405E24-653D-44D2-98B0-54846FC8A751}" type="presOf" srcId="{AD4FA8DB-44C7-4725-907D-2568C54FCF99}" destId="{3E106B8F-DD16-44EB-A18A-28CBA2838D24}" srcOrd="0" destOrd="0" presId="urn:microsoft.com/office/officeart/2005/8/layout/hierarchy1"/>
    <dgm:cxn modelId="{AF0B3D7B-2A76-42E9-A821-CE600540305A}" type="presParOf" srcId="{5F9137BF-C0DF-49B8-9CC7-2354891AD738}" destId="{8C04FE97-D6D8-4396-B2EE-763C65D54C96}" srcOrd="0" destOrd="0" presId="urn:microsoft.com/office/officeart/2005/8/layout/hierarchy1"/>
    <dgm:cxn modelId="{66FCE2E3-921F-4FB7-A3D6-8ACD17668F27}" type="presParOf" srcId="{8C04FE97-D6D8-4396-B2EE-763C65D54C96}" destId="{D07EA9E5-1618-4481-813B-BC7E59074EF8}" srcOrd="0" destOrd="0" presId="urn:microsoft.com/office/officeart/2005/8/layout/hierarchy1"/>
    <dgm:cxn modelId="{8E8C35DD-DCF4-407C-BFE2-A7AB478BD3EE}" type="presParOf" srcId="{D07EA9E5-1618-4481-813B-BC7E59074EF8}" destId="{69D8CFF8-461C-4E85-A909-DFF4EA6B4278}" srcOrd="0" destOrd="0" presId="urn:microsoft.com/office/officeart/2005/8/layout/hierarchy1"/>
    <dgm:cxn modelId="{58D9CC5F-6496-4A27-B877-EE712497B237}" type="presParOf" srcId="{D07EA9E5-1618-4481-813B-BC7E59074EF8}" destId="{FBEA8DBB-C6B1-4C7C-B740-5147391D67E2}" srcOrd="1" destOrd="0" presId="urn:microsoft.com/office/officeart/2005/8/layout/hierarchy1"/>
    <dgm:cxn modelId="{4D328A2A-6140-49D0-B08A-DA4098407B0B}" type="presParOf" srcId="{8C04FE97-D6D8-4396-B2EE-763C65D54C96}" destId="{B7889875-5B02-467B-9AE8-96FD42F30B47}" srcOrd="1" destOrd="0" presId="urn:microsoft.com/office/officeart/2005/8/layout/hierarchy1"/>
    <dgm:cxn modelId="{E659A240-FBB7-4EF6-B081-E01E08836398}" type="presParOf" srcId="{B7889875-5B02-467B-9AE8-96FD42F30B47}" destId="{C8EDE7D4-13BE-48A7-BBD3-20C6E5D59C61}" srcOrd="0" destOrd="0" presId="urn:microsoft.com/office/officeart/2005/8/layout/hierarchy1"/>
    <dgm:cxn modelId="{E0ACD4FC-D027-4B50-A608-B791EB9A9CCF}" type="presParOf" srcId="{B7889875-5B02-467B-9AE8-96FD42F30B47}" destId="{5681AED6-8522-483C-AC63-8432EBFAE2B8}" srcOrd="1" destOrd="0" presId="urn:microsoft.com/office/officeart/2005/8/layout/hierarchy1"/>
    <dgm:cxn modelId="{6BB50A75-1907-483F-BF32-EABA8270EC83}" type="presParOf" srcId="{5681AED6-8522-483C-AC63-8432EBFAE2B8}" destId="{976CAB2D-6B12-4C0F-96A7-5E05D2B7E3B2}" srcOrd="0" destOrd="0" presId="urn:microsoft.com/office/officeart/2005/8/layout/hierarchy1"/>
    <dgm:cxn modelId="{80E63EF4-D987-468B-A5A0-3B5968A8E559}" type="presParOf" srcId="{976CAB2D-6B12-4C0F-96A7-5E05D2B7E3B2}" destId="{C098ACF3-8BC6-417E-BD87-A453A40B1CC1}" srcOrd="0" destOrd="0" presId="urn:microsoft.com/office/officeart/2005/8/layout/hierarchy1"/>
    <dgm:cxn modelId="{00C05AD2-03D9-4E49-9474-4D0ED2F4EC00}" type="presParOf" srcId="{976CAB2D-6B12-4C0F-96A7-5E05D2B7E3B2}" destId="{0CF71437-9AC0-45D9-B4C4-6B13CA26EB10}" srcOrd="1" destOrd="0" presId="urn:microsoft.com/office/officeart/2005/8/layout/hierarchy1"/>
    <dgm:cxn modelId="{F5B59D40-9B1D-44E1-9E9E-40C4503FEE79}" type="presParOf" srcId="{5681AED6-8522-483C-AC63-8432EBFAE2B8}" destId="{030C0651-F43E-4A6C-9A6E-FCAE3BCCA6F7}" srcOrd="1" destOrd="0" presId="urn:microsoft.com/office/officeart/2005/8/layout/hierarchy1"/>
    <dgm:cxn modelId="{5926473B-3E41-4E52-9841-F3CACA5401FD}" type="presParOf" srcId="{030C0651-F43E-4A6C-9A6E-FCAE3BCCA6F7}" destId="{03880C63-57E3-4EDC-BCF0-8145EEA875A4}" srcOrd="0" destOrd="0" presId="urn:microsoft.com/office/officeart/2005/8/layout/hierarchy1"/>
    <dgm:cxn modelId="{4A122A57-8AA6-4A37-A26F-409F72BCCE1D}" type="presParOf" srcId="{030C0651-F43E-4A6C-9A6E-FCAE3BCCA6F7}" destId="{91040687-1AC2-4E54-9B77-ABD5582B2030}" srcOrd="1" destOrd="0" presId="urn:microsoft.com/office/officeart/2005/8/layout/hierarchy1"/>
    <dgm:cxn modelId="{1395B73E-2642-47C3-9750-719530000AE0}" type="presParOf" srcId="{91040687-1AC2-4E54-9B77-ABD5582B2030}" destId="{1C34A5B7-8C29-4282-B950-AFB42A49930A}" srcOrd="0" destOrd="0" presId="urn:microsoft.com/office/officeart/2005/8/layout/hierarchy1"/>
    <dgm:cxn modelId="{62FE25A5-CACF-453B-801F-81C66CB4A276}" type="presParOf" srcId="{1C34A5B7-8C29-4282-B950-AFB42A49930A}" destId="{73775A24-F8C7-451E-B7DD-BAA2E67222C4}" srcOrd="0" destOrd="0" presId="urn:microsoft.com/office/officeart/2005/8/layout/hierarchy1"/>
    <dgm:cxn modelId="{13E13281-F3DF-4C23-B946-D0CF9D11F44D}" type="presParOf" srcId="{1C34A5B7-8C29-4282-B950-AFB42A49930A}" destId="{FFCDFA67-FBAA-4AFE-B835-829E328BC2CE}" srcOrd="1" destOrd="0" presId="urn:microsoft.com/office/officeart/2005/8/layout/hierarchy1"/>
    <dgm:cxn modelId="{E33DA757-12E0-4E6E-9DD3-4BA82597CFE1}" type="presParOf" srcId="{91040687-1AC2-4E54-9B77-ABD5582B2030}" destId="{61F659BB-1827-4FF0-BC12-C4A7DD990099}" srcOrd="1" destOrd="0" presId="urn:microsoft.com/office/officeart/2005/8/layout/hierarchy1"/>
    <dgm:cxn modelId="{1F4E22BF-0229-49AE-9053-60A5B4E4D787}" type="presParOf" srcId="{B7889875-5B02-467B-9AE8-96FD42F30B47}" destId="{05761B36-AEB1-4AA2-86E6-B45B37AB8D6A}" srcOrd="2" destOrd="0" presId="urn:microsoft.com/office/officeart/2005/8/layout/hierarchy1"/>
    <dgm:cxn modelId="{B81F0E22-C990-4017-B31D-FD79ECF2A3EC}" type="presParOf" srcId="{B7889875-5B02-467B-9AE8-96FD42F30B47}" destId="{D16E7CB1-EB8A-480A-A0EE-9DF941372CEF}" srcOrd="3" destOrd="0" presId="urn:microsoft.com/office/officeart/2005/8/layout/hierarchy1"/>
    <dgm:cxn modelId="{F738D0FC-7EA9-48CB-A24B-2ED1602D0C41}" type="presParOf" srcId="{D16E7CB1-EB8A-480A-A0EE-9DF941372CEF}" destId="{022DADFF-8E16-4565-8430-8787F0BB7B5C}" srcOrd="0" destOrd="0" presId="urn:microsoft.com/office/officeart/2005/8/layout/hierarchy1"/>
    <dgm:cxn modelId="{93F097FC-359F-4E7E-8E94-20EA71615DC3}" type="presParOf" srcId="{022DADFF-8E16-4565-8430-8787F0BB7B5C}" destId="{D7465A10-88B0-4C33-A560-CE9F43895D99}" srcOrd="0" destOrd="0" presId="urn:microsoft.com/office/officeart/2005/8/layout/hierarchy1"/>
    <dgm:cxn modelId="{452A9A25-6C29-476E-9188-B09D1C09BE9C}" type="presParOf" srcId="{022DADFF-8E16-4565-8430-8787F0BB7B5C}" destId="{3E106B8F-DD16-44EB-A18A-28CBA2838D24}" srcOrd="1" destOrd="0" presId="urn:microsoft.com/office/officeart/2005/8/layout/hierarchy1"/>
    <dgm:cxn modelId="{013540B3-3992-41C2-9BEE-E6DC217CB864}" type="presParOf" srcId="{D16E7CB1-EB8A-480A-A0EE-9DF941372CEF}" destId="{2A82BA32-B712-4D06-9C9A-C7C6660B259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C4AFA6-0ED4-47D3-9E06-A1ADA8A56E6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3555ED-BB00-46F0-A727-2ED641E57D18}">
      <dgm:prSet phldrT="[Текст]" custT="1"/>
      <dgm:spPr/>
      <dgm:t>
        <a:bodyPr/>
        <a:lstStyle/>
        <a:p>
          <a:r>
            <a:rPr lang="ru-RU" sz="2400" b="1" dirty="0" smtClean="0"/>
            <a:t>На уроках ППО</a:t>
          </a:r>
          <a:endParaRPr lang="ru-RU" sz="2400" b="1" dirty="0"/>
        </a:p>
      </dgm:t>
    </dgm:pt>
    <dgm:pt modelId="{8F6EA087-2607-4696-86EC-5ED1DE6247EA}" type="parTrans" cxnId="{D1A8B81A-EDF9-40A3-8EB4-0E514D0918FB}">
      <dgm:prSet/>
      <dgm:spPr/>
      <dgm:t>
        <a:bodyPr/>
        <a:lstStyle/>
        <a:p>
          <a:endParaRPr lang="ru-RU"/>
        </a:p>
      </dgm:t>
    </dgm:pt>
    <dgm:pt modelId="{AB439277-13F8-4430-AE4E-433FC9E5F518}" type="sibTrans" cxnId="{D1A8B81A-EDF9-40A3-8EB4-0E514D0918FB}">
      <dgm:prSet/>
      <dgm:spPr/>
      <dgm:t>
        <a:bodyPr/>
        <a:lstStyle/>
        <a:p>
          <a:endParaRPr lang="ru-RU"/>
        </a:p>
      </dgm:t>
    </dgm:pt>
    <dgm:pt modelId="{930625EC-D476-4326-BC34-3ACD75BD16E2}">
      <dgm:prSet phldrT="[Текст]"/>
      <dgm:spPr/>
      <dgm:t>
        <a:bodyPr/>
        <a:lstStyle/>
        <a:p>
          <a:r>
            <a:rPr lang="ru-RU" b="1" dirty="0" smtClean="0"/>
            <a:t>На первой карте – образец изделия</a:t>
          </a:r>
          <a:endParaRPr lang="ru-RU" dirty="0"/>
        </a:p>
      </dgm:t>
    </dgm:pt>
    <dgm:pt modelId="{A6A60A83-3A00-4A76-AFC9-6B1B7041F00B}" type="parTrans" cxnId="{11E517DA-8F78-4853-BB91-0C1F043C4E6E}">
      <dgm:prSet/>
      <dgm:spPr/>
      <dgm:t>
        <a:bodyPr/>
        <a:lstStyle/>
        <a:p>
          <a:endParaRPr lang="ru-RU"/>
        </a:p>
      </dgm:t>
    </dgm:pt>
    <dgm:pt modelId="{054D28E2-49BC-4E7E-9B0B-E70E606F691F}" type="sibTrans" cxnId="{11E517DA-8F78-4853-BB91-0C1F043C4E6E}">
      <dgm:prSet/>
      <dgm:spPr/>
      <dgm:t>
        <a:bodyPr/>
        <a:lstStyle/>
        <a:p>
          <a:endParaRPr lang="ru-RU"/>
        </a:p>
      </dgm:t>
    </dgm:pt>
    <dgm:pt modelId="{64FA66DF-7CC0-41DA-BDD5-BD5E94DA678F}">
      <dgm:prSet phldrT="[Текст]"/>
      <dgm:spPr/>
      <dgm:t>
        <a:bodyPr/>
        <a:lstStyle/>
        <a:p>
          <a:r>
            <a:rPr lang="ru-RU" b="1" dirty="0" smtClean="0"/>
            <a:t>Последующие карты соответствуют основным этапам изготовления изделия</a:t>
          </a:r>
          <a:endParaRPr lang="ru-RU" dirty="0"/>
        </a:p>
      </dgm:t>
    </dgm:pt>
    <dgm:pt modelId="{1211DCB2-AF62-4C6E-BED0-C2941D54F94B}" type="parTrans" cxnId="{8D58C81B-CA5A-4DB4-9ACD-F9736EC1C32C}">
      <dgm:prSet/>
      <dgm:spPr/>
      <dgm:t>
        <a:bodyPr/>
        <a:lstStyle/>
        <a:p>
          <a:endParaRPr lang="ru-RU"/>
        </a:p>
      </dgm:t>
    </dgm:pt>
    <dgm:pt modelId="{45D8BDB7-7EBA-47EB-948C-647118F6C558}" type="sibTrans" cxnId="{8D58C81B-CA5A-4DB4-9ACD-F9736EC1C32C}">
      <dgm:prSet/>
      <dgm:spPr/>
      <dgm:t>
        <a:bodyPr/>
        <a:lstStyle/>
        <a:p>
          <a:endParaRPr lang="ru-RU"/>
        </a:p>
      </dgm:t>
    </dgm:pt>
    <dgm:pt modelId="{3D2589AB-1F8E-446C-95F4-174D68967F65}" type="pres">
      <dgm:prSet presAssocID="{61C4AFA6-0ED4-47D3-9E06-A1ADA8A56E6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379AFD8-A052-423D-9EBE-FBBF6B4AD63E}" type="pres">
      <dgm:prSet presAssocID="{C83555ED-BB00-46F0-A727-2ED641E57D18}" presName="hierRoot1" presStyleCnt="0"/>
      <dgm:spPr/>
    </dgm:pt>
    <dgm:pt modelId="{EA1610D5-1389-4018-A8E3-48808B693E55}" type="pres">
      <dgm:prSet presAssocID="{C83555ED-BB00-46F0-A727-2ED641E57D18}" presName="composite" presStyleCnt="0"/>
      <dgm:spPr/>
    </dgm:pt>
    <dgm:pt modelId="{28B5FECA-AA9C-46F4-8017-A439CA624A7A}" type="pres">
      <dgm:prSet presAssocID="{C83555ED-BB00-46F0-A727-2ED641E57D18}" presName="background" presStyleLbl="node0" presStyleIdx="0" presStyleCnt="1"/>
      <dgm:spPr/>
    </dgm:pt>
    <dgm:pt modelId="{AA606D00-3745-4088-B354-C456F68F3FA5}" type="pres">
      <dgm:prSet presAssocID="{C83555ED-BB00-46F0-A727-2ED641E57D18}" presName="text" presStyleLbl="fgAcc0" presStyleIdx="0" presStyleCnt="1" custScaleX="147926" custScaleY="34124" custLinFactNeighborX="4024" custLinFactNeighborY="-1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DD7C52-4B00-43F9-821F-A6A9FEB2BD84}" type="pres">
      <dgm:prSet presAssocID="{C83555ED-BB00-46F0-A727-2ED641E57D18}" presName="hierChild2" presStyleCnt="0"/>
      <dgm:spPr/>
    </dgm:pt>
    <dgm:pt modelId="{F9AC3B6F-E0DC-41B0-BA21-3B2793CD84C4}" type="pres">
      <dgm:prSet presAssocID="{A6A60A83-3A00-4A76-AFC9-6B1B7041F00B}" presName="Name10" presStyleLbl="parChTrans1D2" presStyleIdx="0" presStyleCnt="2"/>
      <dgm:spPr/>
      <dgm:t>
        <a:bodyPr/>
        <a:lstStyle/>
        <a:p>
          <a:endParaRPr lang="ru-RU"/>
        </a:p>
      </dgm:t>
    </dgm:pt>
    <dgm:pt modelId="{049034A8-14F6-4270-9158-BC42380E790C}" type="pres">
      <dgm:prSet presAssocID="{930625EC-D476-4326-BC34-3ACD75BD16E2}" presName="hierRoot2" presStyleCnt="0"/>
      <dgm:spPr/>
    </dgm:pt>
    <dgm:pt modelId="{09B37217-E6B4-41A5-A83B-3D4E8CFD3E03}" type="pres">
      <dgm:prSet presAssocID="{930625EC-D476-4326-BC34-3ACD75BD16E2}" presName="composite2" presStyleCnt="0"/>
      <dgm:spPr/>
    </dgm:pt>
    <dgm:pt modelId="{D98F0E04-54EF-4CFF-86C1-93AC3B74B4D2}" type="pres">
      <dgm:prSet presAssocID="{930625EC-D476-4326-BC34-3ACD75BD16E2}" presName="background2" presStyleLbl="node2" presStyleIdx="0" presStyleCnt="2"/>
      <dgm:spPr/>
    </dgm:pt>
    <dgm:pt modelId="{3A67FC4C-6931-4531-BAAC-2D5012129381}" type="pres">
      <dgm:prSet presAssocID="{930625EC-D476-4326-BC34-3ACD75BD16E2}" presName="text2" presStyleLbl="fgAcc2" presStyleIdx="0" presStyleCnt="2" custScaleY="1504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1282F6-7CFF-4554-B491-DB8830752E23}" type="pres">
      <dgm:prSet presAssocID="{930625EC-D476-4326-BC34-3ACD75BD16E2}" presName="hierChild3" presStyleCnt="0"/>
      <dgm:spPr/>
    </dgm:pt>
    <dgm:pt modelId="{61365AE9-F41B-403D-B440-C5CB6CACD4EF}" type="pres">
      <dgm:prSet presAssocID="{1211DCB2-AF62-4C6E-BED0-C2941D54F94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A91C2C0-A336-4A58-87B2-C90A06CDC74B}" type="pres">
      <dgm:prSet presAssocID="{64FA66DF-7CC0-41DA-BDD5-BD5E94DA678F}" presName="hierRoot2" presStyleCnt="0"/>
      <dgm:spPr/>
    </dgm:pt>
    <dgm:pt modelId="{2A66F8E8-AEE7-48A5-A5F3-51FE3ED344A3}" type="pres">
      <dgm:prSet presAssocID="{64FA66DF-7CC0-41DA-BDD5-BD5E94DA678F}" presName="composite2" presStyleCnt="0"/>
      <dgm:spPr/>
    </dgm:pt>
    <dgm:pt modelId="{C74557FB-0EFC-4383-8DCE-C352FF9FAFB0}" type="pres">
      <dgm:prSet presAssocID="{64FA66DF-7CC0-41DA-BDD5-BD5E94DA678F}" presName="background2" presStyleLbl="node2" presStyleIdx="1" presStyleCnt="2"/>
      <dgm:spPr/>
    </dgm:pt>
    <dgm:pt modelId="{5354032C-3BA1-4E93-AE74-94DA90751F65}" type="pres">
      <dgm:prSet presAssocID="{64FA66DF-7CC0-41DA-BDD5-BD5E94DA678F}" presName="text2" presStyleLbl="fgAcc2" presStyleIdx="1" presStyleCnt="2" custScaleY="1504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4A3D48-A22A-4075-8462-FA81CDC40FDC}" type="pres">
      <dgm:prSet presAssocID="{64FA66DF-7CC0-41DA-BDD5-BD5E94DA678F}" presName="hierChild3" presStyleCnt="0"/>
      <dgm:spPr/>
    </dgm:pt>
  </dgm:ptLst>
  <dgm:cxnLst>
    <dgm:cxn modelId="{11E517DA-8F78-4853-BB91-0C1F043C4E6E}" srcId="{C83555ED-BB00-46F0-A727-2ED641E57D18}" destId="{930625EC-D476-4326-BC34-3ACD75BD16E2}" srcOrd="0" destOrd="0" parTransId="{A6A60A83-3A00-4A76-AFC9-6B1B7041F00B}" sibTransId="{054D28E2-49BC-4E7E-9B0B-E70E606F691F}"/>
    <dgm:cxn modelId="{8D58C81B-CA5A-4DB4-9ACD-F9736EC1C32C}" srcId="{C83555ED-BB00-46F0-A727-2ED641E57D18}" destId="{64FA66DF-7CC0-41DA-BDD5-BD5E94DA678F}" srcOrd="1" destOrd="0" parTransId="{1211DCB2-AF62-4C6E-BED0-C2941D54F94B}" sibTransId="{45D8BDB7-7EBA-47EB-948C-647118F6C558}"/>
    <dgm:cxn modelId="{D6E85033-CFCB-4D3A-94BF-BFFD9C781120}" type="presOf" srcId="{1211DCB2-AF62-4C6E-BED0-C2941D54F94B}" destId="{61365AE9-F41B-403D-B440-C5CB6CACD4EF}" srcOrd="0" destOrd="0" presId="urn:microsoft.com/office/officeart/2005/8/layout/hierarchy1"/>
    <dgm:cxn modelId="{BC46C7E6-98B3-4F1A-A572-DCC691A09008}" type="presOf" srcId="{C83555ED-BB00-46F0-A727-2ED641E57D18}" destId="{AA606D00-3745-4088-B354-C456F68F3FA5}" srcOrd="0" destOrd="0" presId="urn:microsoft.com/office/officeart/2005/8/layout/hierarchy1"/>
    <dgm:cxn modelId="{8479B58F-4DD4-42F0-A5E5-05B443A7F217}" type="presOf" srcId="{A6A60A83-3A00-4A76-AFC9-6B1B7041F00B}" destId="{F9AC3B6F-E0DC-41B0-BA21-3B2793CD84C4}" srcOrd="0" destOrd="0" presId="urn:microsoft.com/office/officeart/2005/8/layout/hierarchy1"/>
    <dgm:cxn modelId="{205AA441-2F68-4502-829D-F384147A41D3}" type="presOf" srcId="{64FA66DF-7CC0-41DA-BDD5-BD5E94DA678F}" destId="{5354032C-3BA1-4E93-AE74-94DA90751F65}" srcOrd="0" destOrd="0" presId="urn:microsoft.com/office/officeart/2005/8/layout/hierarchy1"/>
    <dgm:cxn modelId="{E3DE6DD3-49F4-44EE-BE9F-AF9049808887}" type="presOf" srcId="{61C4AFA6-0ED4-47D3-9E06-A1ADA8A56E6A}" destId="{3D2589AB-1F8E-446C-95F4-174D68967F65}" srcOrd="0" destOrd="0" presId="urn:microsoft.com/office/officeart/2005/8/layout/hierarchy1"/>
    <dgm:cxn modelId="{4EFA0324-996A-4203-A732-1624E415DB92}" type="presOf" srcId="{930625EC-D476-4326-BC34-3ACD75BD16E2}" destId="{3A67FC4C-6931-4531-BAAC-2D5012129381}" srcOrd="0" destOrd="0" presId="urn:microsoft.com/office/officeart/2005/8/layout/hierarchy1"/>
    <dgm:cxn modelId="{D1A8B81A-EDF9-40A3-8EB4-0E514D0918FB}" srcId="{61C4AFA6-0ED4-47D3-9E06-A1ADA8A56E6A}" destId="{C83555ED-BB00-46F0-A727-2ED641E57D18}" srcOrd="0" destOrd="0" parTransId="{8F6EA087-2607-4696-86EC-5ED1DE6247EA}" sibTransId="{AB439277-13F8-4430-AE4E-433FC9E5F518}"/>
    <dgm:cxn modelId="{1E86FAB2-7D68-4D8C-8590-8FFC3AA801CD}" type="presParOf" srcId="{3D2589AB-1F8E-446C-95F4-174D68967F65}" destId="{1379AFD8-A052-423D-9EBE-FBBF6B4AD63E}" srcOrd="0" destOrd="0" presId="urn:microsoft.com/office/officeart/2005/8/layout/hierarchy1"/>
    <dgm:cxn modelId="{FD1A9D16-911A-46E6-AC35-F9D23C96062E}" type="presParOf" srcId="{1379AFD8-A052-423D-9EBE-FBBF6B4AD63E}" destId="{EA1610D5-1389-4018-A8E3-48808B693E55}" srcOrd="0" destOrd="0" presId="urn:microsoft.com/office/officeart/2005/8/layout/hierarchy1"/>
    <dgm:cxn modelId="{32324182-8925-4BC3-BFBB-50D443869E2C}" type="presParOf" srcId="{EA1610D5-1389-4018-A8E3-48808B693E55}" destId="{28B5FECA-AA9C-46F4-8017-A439CA624A7A}" srcOrd="0" destOrd="0" presId="urn:microsoft.com/office/officeart/2005/8/layout/hierarchy1"/>
    <dgm:cxn modelId="{798D8658-18F3-4FE3-B634-13ECFB625F79}" type="presParOf" srcId="{EA1610D5-1389-4018-A8E3-48808B693E55}" destId="{AA606D00-3745-4088-B354-C456F68F3FA5}" srcOrd="1" destOrd="0" presId="urn:microsoft.com/office/officeart/2005/8/layout/hierarchy1"/>
    <dgm:cxn modelId="{14F809F9-F538-4A60-B944-F558F92CD62E}" type="presParOf" srcId="{1379AFD8-A052-423D-9EBE-FBBF6B4AD63E}" destId="{74DD7C52-4B00-43F9-821F-A6A9FEB2BD84}" srcOrd="1" destOrd="0" presId="urn:microsoft.com/office/officeart/2005/8/layout/hierarchy1"/>
    <dgm:cxn modelId="{BEA62CEF-EB2D-42CE-938B-26C118D2A9F9}" type="presParOf" srcId="{74DD7C52-4B00-43F9-821F-A6A9FEB2BD84}" destId="{F9AC3B6F-E0DC-41B0-BA21-3B2793CD84C4}" srcOrd="0" destOrd="0" presId="urn:microsoft.com/office/officeart/2005/8/layout/hierarchy1"/>
    <dgm:cxn modelId="{DFEDFD6E-4E50-417A-B8BE-FA17944F6D94}" type="presParOf" srcId="{74DD7C52-4B00-43F9-821F-A6A9FEB2BD84}" destId="{049034A8-14F6-4270-9158-BC42380E790C}" srcOrd="1" destOrd="0" presId="urn:microsoft.com/office/officeart/2005/8/layout/hierarchy1"/>
    <dgm:cxn modelId="{AC5AA43D-A0D7-486D-BC7E-1F8FE1064280}" type="presParOf" srcId="{049034A8-14F6-4270-9158-BC42380E790C}" destId="{09B37217-E6B4-41A5-A83B-3D4E8CFD3E03}" srcOrd="0" destOrd="0" presId="urn:microsoft.com/office/officeart/2005/8/layout/hierarchy1"/>
    <dgm:cxn modelId="{3FAF0BF3-22FE-4AD6-99C6-EC74D50C591C}" type="presParOf" srcId="{09B37217-E6B4-41A5-A83B-3D4E8CFD3E03}" destId="{D98F0E04-54EF-4CFF-86C1-93AC3B74B4D2}" srcOrd="0" destOrd="0" presId="urn:microsoft.com/office/officeart/2005/8/layout/hierarchy1"/>
    <dgm:cxn modelId="{6DEC5995-D87F-4ACA-B16F-53B86E7468C9}" type="presParOf" srcId="{09B37217-E6B4-41A5-A83B-3D4E8CFD3E03}" destId="{3A67FC4C-6931-4531-BAAC-2D5012129381}" srcOrd="1" destOrd="0" presId="urn:microsoft.com/office/officeart/2005/8/layout/hierarchy1"/>
    <dgm:cxn modelId="{B50AB9BE-7F44-472A-B671-E746258A0527}" type="presParOf" srcId="{049034A8-14F6-4270-9158-BC42380E790C}" destId="{C21282F6-7CFF-4554-B491-DB8830752E23}" srcOrd="1" destOrd="0" presId="urn:microsoft.com/office/officeart/2005/8/layout/hierarchy1"/>
    <dgm:cxn modelId="{3F567DE9-B92E-48E3-B5C4-61D5E3334909}" type="presParOf" srcId="{74DD7C52-4B00-43F9-821F-A6A9FEB2BD84}" destId="{61365AE9-F41B-403D-B440-C5CB6CACD4EF}" srcOrd="2" destOrd="0" presId="urn:microsoft.com/office/officeart/2005/8/layout/hierarchy1"/>
    <dgm:cxn modelId="{A5118B8F-25C4-4A4F-978F-8785A45E5630}" type="presParOf" srcId="{74DD7C52-4B00-43F9-821F-A6A9FEB2BD84}" destId="{8A91C2C0-A336-4A58-87B2-C90A06CDC74B}" srcOrd="3" destOrd="0" presId="urn:microsoft.com/office/officeart/2005/8/layout/hierarchy1"/>
    <dgm:cxn modelId="{51708282-538D-4DFA-9B40-0EBD8DEAAC90}" type="presParOf" srcId="{8A91C2C0-A336-4A58-87B2-C90A06CDC74B}" destId="{2A66F8E8-AEE7-48A5-A5F3-51FE3ED344A3}" srcOrd="0" destOrd="0" presId="urn:microsoft.com/office/officeart/2005/8/layout/hierarchy1"/>
    <dgm:cxn modelId="{0102C686-57B3-4B85-9C3D-0C747E19C330}" type="presParOf" srcId="{2A66F8E8-AEE7-48A5-A5F3-51FE3ED344A3}" destId="{C74557FB-0EFC-4383-8DCE-C352FF9FAFB0}" srcOrd="0" destOrd="0" presId="urn:microsoft.com/office/officeart/2005/8/layout/hierarchy1"/>
    <dgm:cxn modelId="{5B3516BE-0B19-464E-80D3-4D9CE4CEBDF4}" type="presParOf" srcId="{2A66F8E8-AEE7-48A5-A5F3-51FE3ED344A3}" destId="{5354032C-3BA1-4E93-AE74-94DA90751F65}" srcOrd="1" destOrd="0" presId="urn:microsoft.com/office/officeart/2005/8/layout/hierarchy1"/>
    <dgm:cxn modelId="{87706B8A-A343-4FB2-8F47-0BA34948B219}" type="presParOf" srcId="{8A91C2C0-A336-4A58-87B2-C90A06CDC74B}" destId="{1A4A3D48-A22A-4075-8462-FA81CDC40FD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2E1F54-6DE6-4892-94FE-42C793827B5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FEA083-9718-4604-B756-F5EDCC503004}">
      <dgm:prSet phldrT="[Текст]" custT="1"/>
      <dgm:spPr/>
      <dgm:t>
        <a:bodyPr/>
        <a:lstStyle/>
        <a:p>
          <a:r>
            <a:rPr lang="ru-RU" sz="3200" b="1" dirty="0" smtClean="0"/>
            <a:t>Формы учебных карт</a:t>
          </a:r>
          <a:endParaRPr lang="ru-RU" sz="3200" b="1" dirty="0"/>
        </a:p>
      </dgm:t>
    </dgm:pt>
    <dgm:pt modelId="{39E71547-7C88-4BB9-AFFA-30FFD5719CCE}" type="parTrans" cxnId="{2D765704-5AAC-439C-B452-833AD9460963}">
      <dgm:prSet/>
      <dgm:spPr/>
      <dgm:t>
        <a:bodyPr/>
        <a:lstStyle/>
        <a:p>
          <a:endParaRPr lang="ru-RU"/>
        </a:p>
      </dgm:t>
    </dgm:pt>
    <dgm:pt modelId="{A25C5C85-0BA2-450D-A97C-F219A8DE50D7}" type="sibTrans" cxnId="{2D765704-5AAC-439C-B452-833AD9460963}">
      <dgm:prSet/>
      <dgm:spPr/>
      <dgm:t>
        <a:bodyPr/>
        <a:lstStyle/>
        <a:p>
          <a:endParaRPr lang="ru-RU"/>
        </a:p>
      </dgm:t>
    </dgm:pt>
    <dgm:pt modelId="{60B08E37-6822-4EC8-A089-88A3BFFD9E60}">
      <dgm:prSet phldrT="[Текст]" custT="1"/>
      <dgm:spPr/>
      <dgm:t>
        <a:bodyPr/>
        <a:lstStyle/>
        <a:p>
          <a:r>
            <a:rPr lang="ru-RU" sz="2000" b="1" dirty="0" smtClean="0"/>
            <a:t>Письменный текст </a:t>
          </a:r>
          <a:endParaRPr lang="ru-RU" sz="2000" b="1" dirty="0"/>
        </a:p>
      </dgm:t>
    </dgm:pt>
    <dgm:pt modelId="{5B7D6148-82EC-4B31-885D-10822A1C5AA8}" type="parTrans" cxnId="{09C630C0-2DEC-43C5-9C78-18A226E46D6F}">
      <dgm:prSet/>
      <dgm:spPr/>
      <dgm:t>
        <a:bodyPr/>
        <a:lstStyle/>
        <a:p>
          <a:endParaRPr lang="ru-RU"/>
        </a:p>
      </dgm:t>
    </dgm:pt>
    <dgm:pt modelId="{9A7B04D0-7FF8-4C88-90BB-C51D45F008ED}" type="sibTrans" cxnId="{09C630C0-2DEC-43C5-9C78-18A226E46D6F}">
      <dgm:prSet/>
      <dgm:spPr/>
      <dgm:t>
        <a:bodyPr/>
        <a:lstStyle/>
        <a:p>
          <a:endParaRPr lang="ru-RU"/>
        </a:p>
      </dgm:t>
    </dgm:pt>
    <dgm:pt modelId="{F2031EF3-11C9-47B5-9070-A7BA7903BB3A}">
      <dgm:prSet phldrT="[Текст]" custT="1"/>
      <dgm:spPr/>
      <dgm:t>
        <a:bodyPr/>
        <a:lstStyle/>
        <a:p>
          <a:r>
            <a:rPr lang="ru-RU" sz="1800" b="1" dirty="0" smtClean="0"/>
            <a:t>Схемы </a:t>
          </a:r>
          <a:endParaRPr lang="ru-RU" sz="1800" b="1" dirty="0"/>
        </a:p>
      </dgm:t>
    </dgm:pt>
    <dgm:pt modelId="{CA218A52-5C08-4AB6-9F5E-C02803A8C9CD}" type="parTrans" cxnId="{9B04A614-30DF-4D08-9F68-D1CD8D4FA51A}">
      <dgm:prSet/>
      <dgm:spPr/>
      <dgm:t>
        <a:bodyPr/>
        <a:lstStyle/>
        <a:p>
          <a:endParaRPr lang="ru-RU"/>
        </a:p>
      </dgm:t>
    </dgm:pt>
    <dgm:pt modelId="{A6803443-42D9-4873-923A-E724FAF4995D}" type="sibTrans" cxnId="{9B04A614-30DF-4D08-9F68-D1CD8D4FA51A}">
      <dgm:prSet/>
      <dgm:spPr/>
      <dgm:t>
        <a:bodyPr/>
        <a:lstStyle/>
        <a:p>
          <a:endParaRPr lang="ru-RU"/>
        </a:p>
      </dgm:t>
    </dgm:pt>
    <dgm:pt modelId="{8E5178B7-0FE2-49E1-9B43-D92721760099}">
      <dgm:prSet phldrT="[Текст]" custT="1"/>
      <dgm:spPr/>
      <dgm:t>
        <a:bodyPr/>
        <a:lstStyle/>
        <a:p>
          <a:r>
            <a:rPr lang="ru-RU" sz="1800" b="1" dirty="0" smtClean="0"/>
            <a:t>Знаковая символика</a:t>
          </a:r>
          <a:endParaRPr lang="ru-RU" sz="1800" b="1" dirty="0"/>
        </a:p>
      </dgm:t>
    </dgm:pt>
    <dgm:pt modelId="{17C62A7F-7F78-4E06-A963-71373431BE4F}" type="parTrans" cxnId="{9F0844BF-173F-4F9C-A246-AC72C8501B60}">
      <dgm:prSet/>
      <dgm:spPr/>
      <dgm:t>
        <a:bodyPr/>
        <a:lstStyle/>
        <a:p>
          <a:endParaRPr lang="ru-RU"/>
        </a:p>
      </dgm:t>
    </dgm:pt>
    <dgm:pt modelId="{38560B76-F5B1-42B8-BED2-5B1D4A85F84D}" type="sibTrans" cxnId="{9F0844BF-173F-4F9C-A246-AC72C8501B60}">
      <dgm:prSet/>
      <dgm:spPr/>
      <dgm:t>
        <a:bodyPr/>
        <a:lstStyle/>
        <a:p>
          <a:endParaRPr lang="ru-RU"/>
        </a:p>
      </dgm:t>
    </dgm:pt>
    <dgm:pt modelId="{420968E0-7C9A-408F-A957-CBCA542AD31C}">
      <dgm:prSet phldrT="[Текст]" custT="1"/>
      <dgm:spPr/>
      <dgm:t>
        <a:bodyPr/>
        <a:lstStyle/>
        <a:p>
          <a:r>
            <a:rPr lang="ru-RU" sz="2000" b="1" dirty="0" smtClean="0"/>
            <a:t>Рисунки </a:t>
          </a:r>
          <a:endParaRPr lang="ru-RU" sz="2000" b="1" dirty="0"/>
        </a:p>
      </dgm:t>
    </dgm:pt>
    <dgm:pt modelId="{D1CDECB8-7784-4E5C-AB97-D13D52A9B779}" type="parTrans" cxnId="{AC32DCE4-E1BB-4BBC-B164-E0AEFDC8B615}">
      <dgm:prSet/>
      <dgm:spPr/>
      <dgm:t>
        <a:bodyPr/>
        <a:lstStyle/>
        <a:p>
          <a:endParaRPr lang="ru-RU"/>
        </a:p>
      </dgm:t>
    </dgm:pt>
    <dgm:pt modelId="{14EAC99D-A6AD-4B15-9AE9-88AB6D9B85A4}" type="sibTrans" cxnId="{AC32DCE4-E1BB-4BBC-B164-E0AEFDC8B615}">
      <dgm:prSet/>
      <dgm:spPr/>
      <dgm:t>
        <a:bodyPr/>
        <a:lstStyle/>
        <a:p>
          <a:endParaRPr lang="ru-RU"/>
        </a:p>
      </dgm:t>
    </dgm:pt>
    <dgm:pt modelId="{FBDFD337-560E-461B-B539-C647FAEE01A0}">
      <dgm:prSet custT="1"/>
      <dgm:spPr/>
      <dgm:t>
        <a:bodyPr/>
        <a:lstStyle/>
        <a:p>
          <a:r>
            <a:rPr lang="ru-RU" sz="1800" b="1" dirty="0" smtClean="0"/>
            <a:t>Сочетание словесных и изобразительных форм</a:t>
          </a:r>
          <a:endParaRPr lang="ru-RU" sz="1800" b="1" dirty="0"/>
        </a:p>
      </dgm:t>
    </dgm:pt>
    <dgm:pt modelId="{BDAB849A-CE75-4CC5-9D5D-71DFF683E7A9}" type="parTrans" cxnId="{E470BBFD-0C05-4A67-B0EC-3C22B9306542}">
      <dgm:prSet/>
      <dgm:spPr/>
      <dgm:t>
        <a:bodyPr/>
        <a:lstStyle/>
        <a:p>
          <a:endParaRPr lang="ru-RU"/>
        </a:p>
      </dgm:t>
    </dgm:pt>
    <dgm:pt modelId="{726D5A96-5526-468A-A5DD-981FB36E0E33}" type="sibTrans" cxnId="{E470BBFD-0C05-4A67-B0EC-3C22B9306542}">
      <dgm:prSet/>
      <dgm:spPr/>
      <dgm:t>
        <a:bodyPr/>
        <a:lstStyle/>
        <a:p>
          <a:endParaRPr lang="ru-RU"/>
        </a:p>
      </dgm:t>
    </dgm:pt>
    <dgm:pt modelId="{CB44BF0A-37BD-4C30-966D-AB4D2CCFB9A6}" type="pres">
      <dgm:prSet presAssocID="{A32E1F54-6DE6-4892-94FE-42C793827B5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21E8D15-0879-4C68-AD76-69766D62BE69}" type="pres">
      <dgm:prSet presAssocID="{5FFEA083-9718-4604-B756-F5EDCC503004}" presName="hierRoot1" presStyleCnt="0"/>
      <dgm:spPr/>
    </dgm:pt>
    <dgm:pt modelId="{99ACF3E0-BDBD-4E99-9495-D02B2D2CF453}" type="pres">
      <dgm:prSet presAssocID="{5FFEA083-9718-4604-B756-F5EDCC503004}" presName="composite" presStyleCnt="0"/>
      <dgm:spPr/>
    </dgm:pt>
    <dgm:pt modelId="{EB073AA4-0204-4CDC-8AC6-36690E862351}" type="pres">
      <dgm:prSet presAssocID="{5FFEA083-9718-4604-B756-F5EDCC503004}" presName="background" presStyleLbl="node0" presStyleIdx="0" presStyleCnt="1"/>
      <dgm:spPr/>
    </dgm:pt>
    <dgm:pt modelId="{371EFD83-DBA7-4338-BD91-5CF959C62DA7}" type="pres">
      <dgm:prSet presAssocID="{5FFEA083-9718-4604-B756-F5EDCC503004}" presName="text" presStyleLbl="fgAcc0" presStyleIdx="0" presStyleCnt="1" custScaleX="524201" custScaleY="172394" custLinFactNeighborX="-17089" custLinFactNeighborY="-471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16616E-188F-4451-9B2A-799FEBE23FF8}" type="pres">
      <dgm:prSet presAssocID="{5FFEA083-9718-4604-B756-F5EDCC503004}" presName="hierChild2" presStyleCnt="0"/>
      <dgm:spPr/>
    </dgm:pt>
    <dgm:pt modelId="{94B2A040-B46E-455B-ADFF-4E3E53EBEB7B}" type="pres">
      <dgm:prSet presAssocID="{5B7D6148-82EC-4B31-885D-10822A1C5AA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4AD4752-AE70-4ABA-BA23-5B32B0138A3A}" type="pres">
      <dgm:prSet presAssocID="{60B08E37-6822-4EC8-A089-88A3BFFD9E60}" presName="hierRoot2" presStyleCnt="0"/>
      <dgm:spPr/>
    </dgm:pt>
    <dgm:pt modelId="{154BAEE0-2CE3-463E-854C-987E40C9E906}" type="pres">
      <dgm:prSet presAssocID="{60B08E37-6822-4EC8-A089-88A3BFFD9E60}" presName="composite2" presStyleCnt="0"/>
      <dgm:spPr/>
    </dgm:pt>
    <dgm:pt modelId="{0A3977F1-2769-470F-BDC6-674A51B1A0F7}" type="pres">
      <dgm:prSet presAssocID="{60B08E37-6822-4EC8-A089-88A3BFFD9E60}" presName="background2" presStyleLbl="node2" presStyleIdx="0" presStyleCnt="2"/>
      <dgm:spPr/>
    </dgm:pt>
    <dgm:pt modelId="{FF36D521-C390-4850-8EFD-E9550745E4ED}" type="pres">
      <dgm:prSet presAssocID="{60B08E37-6822-4EC8-A089-88A3BFFD9E60}" presName="text2" presStyleLbl="fgAcc2" presStyleIdx="0" presStyleCnt="2" custScaleX="199240" custLinFactNeighborX="-20331" custLinFactNeighborY="-234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1C7643-2D7B-4B11-917C-CC73AB7ECCB2}" type="pres">
      <dgm:prSet presAssocID="{60B08E37-6822-4EC8-A089-88A3BFFD9E60}" presName="hierChild3" presStyleCnt="0"/>
      <dgm:spPr/>
    </dgm:pt>
    <dgm:pt modelId="{E9D6D918-E868-4E9C-9F31-7B5C5243E1F2}" type="pres">
      <dgm:prSet presAssocID="{CA218A52-5C08-4AB6-9F5E-C02803A8C9CD}" presName="Name17" presStyleLbl="parChTrans1D3" presStyleIdx="0" presStyleCnt="3"/>
      <dgm:spPr/>
      <dgm:t>
        <a:bodyPr/>
        <a:lstStyle/>
        <a:p>
          <a:endParaRPr lang="ru-RU"/>
        </a:p>
      </dgm:t>
    </dgm:pt>
    <dgm:pt modelId="{20C96E9B-85BB-4087-ACD5-F960F47ADBA9}" type="pres">
      <dgm:prSet presAssocID="{F2031EF3-11C9-47B5-9070-A7BA7903BB3A}" presName="hierRoot3" presStyleCnt="0"/>
      <dgm:spPr/>
    </dgm:pt>
    <dgm:pt modelId="{CFD44C61-162C-4712-B188-03F76B3C5CEA}" type="pres">
      <dgm:prSet presAssocID="{F2031EF3-11C9-47B5-9070-A7BA7903BB3A}" presName="composite3" presStyleCnt="0"/>
      <dgm:spPr/>
    </dgm:pt>
    <dgm:pt modelId="{B7327A2A-EABC-4032-8703-859A53A38C65}" type="pres">
      <dgm:prSet presAssocID="{F2031EF3-11C9-47B5-9070-A7BA7903BB3A}" presName="background3" presStyleLbl="node3" presStyleIdx="0" presStyleCnt="3"/>
      <dgm:spPr/>
    </dgm:pt>
    <dgm:pt modelId="{8348AD18-5B3F-422C-B9E2-5AD6B88BFFA2}" type="pres">
      <dgm:prSet presAssocID="{F2031EF3-11C9-47B5-9070-A7BA7903BB3A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451A5C-15A3-41D4-9B3A-BCCE4DD8EC53}" type="pres">
      <dgm:prSet presAssocID="{F2031EF3-11C9-47B5-9070-A7BA7903BB3A}" presName="hierChild4" presStyleCnt="0"/>
      <dgm:spPr/>
    </dgm:pt>
    <dgm:pt modelId="{22D5FF9E-02B0-41DD-8E55-ABF591C6F285}" type="pres">
      <dgm:prSet presAssocID="{17C62A7F-7F78-4E06-A963-71373431BE4F}" presName="Name17" presStyleLbl="parChTrans1D3" presStyleIdx="1" presStyleCnt="3"/>
      <dgm:spPr/>
      <dgm:t>
        <a:bodyPr/>
        <a:lstStyle/>
        <a:p>
          <a:endParaRPr lang="ru-RU"/>
        </a:p>
      </dgm:t>
    </dgm:pt>
    <dgm:pt modelId="{C0C8DEEE-6CF0-4469-9820-4C6389397398}" type="pres">
      <dgm:prSet presAssocID="{8E5178B7-0FE2-49E1-9B43-D92721760099}" presName="hierRoot3" presStyleCnt="0"/>
      <dgm:spPr/>
    </dgm:pt>
    <dgm:pt modelId="{F8424BA5-4B4D-4889-910C-64AA48B2184E}" type="pres">
      <dgm:prSet presAssocID="{8E5178B7-0FE2-49E1-9B43-D92721760099}" presName="composite3" presStyleCnt="0"/>
      <dgm:spPr/>
    </dgm:pt>
    <dgm:pt modelId="{EFFB7675-906D-4E01-A48D-B6C0F96263F1}" type="pres">
      <dgm:prSet presAssocID="{8E5178B7-0FE2-49E1-9B43-D92721760099}" presName="background3" presStyleLbl="node3" presStyleIdx="1" presStyleCnt="3"/>
      <dgm:spPr/>
    </dgm:pt>
    <dgm:pt modelId="{73576AC0-4702-45F7-B5BE-B89467A70E9E}" type="pres">
      <dgm:prSet presAssocID="{8E5178B7-0FE2-49E1-9B43-D92721760099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302A6F-795F-4D51-85D6-2EC1E2AFEA32}" type="pres">
      <dgm:prSet presAssocID="{8E5178B7-0FE2-49E1-9B43-D92721760099}" presName="hierChild4" presStyleCnt="0"/>
      <dgm:spPr/>
    </dgm:pt>
    <dgm:pt modelId="{F7487F31-0731-4F0B-B94E-851956E3ECFF}" type="pres">
      <dgm:prSet presAssocID="{D1CDECB8-7784-4E5C-AB97-D13D52A9B779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F0A1303-19A8-4CA4-A06C-4EA520510472}" type="pres">
      <dgm:prSet presAssocID="{420968E0-7C9A-408F-A957-CBCA542AD31C}" presName="hierRoot2" presStyleCnt="0"/>
      <dgm:spPr/>
    </dgm:pt>
    <dgm:pt modelId="{6EEB2682-5D72-447D-86DA-D89AD0921F98}" type="pres">
      <dgm:prSet presAssocID="{420968E0-7C9A-408F-A957-CBCA542AD31C}" presName="composite2" presStyleCnt="0"/>
      <dgm:spPr/>
    </dgm:pt>
    <dgm:pt modelId="{DB35B581-B55D-4BCA-81C8-00D426E30333}" type="pres">
      <dgm:prSet presAssocID="{420968E0-7C9A-408F-A957-CBCA542AD31C}" presName="background2" presStyleLbl="node2" presStyleIdx="1" presStyleCnt="2"/>
      <dgm:spPr/>
    </dgm:pt>
    <dgm:pt modelId="{1779A244-F0CD-44C0-8D62-7A6650903216}" type="pres">
      <dgm:prSet presAssocID="{420968E0-7C9A-408F-A957-CBCA542AD31C}" presName="text2" presStyleLbl="fgAcc2" presStyleIdx="1" presStyleCnt="2" custScaleX="214012" custScaleY="100000" custLinFactNeighborX="-8618" custLinFactNeighborY="-234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92D330-D6F6-4367-B1FA-0CD1C4A0CB86}" type="pres">
      <dgm:prSet presAssocID="{420968E0-7C9A-408F-A957-CBCA542AD31C}" presName="hierChild3" presStyleCnt="0"/>
      <dgm:spPr/>
    </dgm:pt>
    <dgm:pt modelId="{219882C2-F5BC-4600-B0BE-7CC104E648E7}" type="pres">
      <dgm:prSet presAssocID="{BDAB849A-CE75-4CC5-9D5D-71DFF683E7A9}" presName="Name17" presStyleLbl="parChTrans1D3" presStyleIdx="2" presStyleCnt="3"/>
      <dgm:spPr/>
      <dgm:t>
        <a:bodyPr/>
        <a:lstStyle/>
        <a:p>
          <a:endParaRPr lang="ru-RU"/>
        </a:p>
      </dgm:t>
    </dgm:pt>
    <dgm:pt modelId="{158B994F-FEBA-41DA-9818-5EF59A5259AC}" type="pres">
      <dgm:prSet presAssocID="{FBDFD337-560E-461B-B539-C647FAEE01A0}" presName="hierRoot3" presStyleCnt="0"/>
      <dgm:spPr/>
    </dgm:pt>
    <dgm:pt modelId="{07DEBDBB-CAFA-478F-8D7E-981AB4FD95BA}" type="pres">
      <dgm:prSet presAssocID="{FBDFD337-560E-461B-B539-C647FAEE01A0}" presName="composite3" presStyleCnt="0"/>
      <dgm:spPr/>
    </dgm:pt>
    <dgm:pt modelId="{06BCA90D-877E-4744-802C-2F4C8C998439}" type="pres">
      <dgm:prSet presAssocID="{FBDFD337-560E-461B-B539-C647FAEE01A0}" presName="background3" presStyleLbl="node3" presStyleIdx="2" presStyleCnt="3"/>
      <dgm:spPr/>
    </dgm:pt>
    <dgm:pt modelId="{432E06B2-3208-40AE-BAE4-CE7CA0ACCFF0}" type="pres">
      <dgm:prSet presAssocID="{FBDFD337-560E-461B-B539-C647FAEE01A0}" presName="text3" presStyleLbl="fgAcc3" presStyleIdx="2" presStyleCnt="3" custScaleX="208510" custScaleY="1051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E9BF9D-8F64-4881-B2B8-2EB59949346E}" type="pres">
      <dgm:prSet presAssocID="{FBDFD337-560E-461B-B539-C647FAEE01A0}" presName="hierChild4" presStyleCnt="0"/>
      <dgm:spPr/>
    </dgm:pt>
  </dgm:ptLst>
  <dgm:cxnLst>
    <dgm:cxn modelId="{2D765704-5AAC-439C-B452-833AD9460963}" srcId="{A32E1F54-6DE6-4892-94FE-42C793827B51}" destId="{5FFEA083-9718-4604-B756-F5EDCC503004}" srcOrd="0" destOrd="0" parTransId="{39E71547-7C88-4BB9-AFFA-30FFD5719CCE}" sibTransId="{A25C5C85-0BA2-450D-A97C-F219A8DE50D7}"/>
    <dgm:cxn modelId="{164930B1-76B1-4132-9CB2-D47FAB67ECD2}" type="presOf" srcId="{F2031EF3-11C9-47B5-9070-A7BA7903BB3A}" destId="{8348AD18-5B3F-422C-B9E2-5AD6B88BFFA2}" srcOrd="0" destOrd="0" presId="urn:microsoft.com/office/officeart/2005/8/layout/hierarchy1"/>
    <dgm:cxn modelId="{1C4BC9A1-3B11-4BD0-A31C-F708EC2E5D03}" type="presOf" srcId="{60B08E37-6822-4EC8-A089-88A3BFFD9E60}" destId="{FF36D521-C390-4850-8EFD-E9550745E4ED}" srcOrd="0" destOrd="0" presId="urn:microsoft.com/office/officeart/2005/8/layout/hierarchy1"/>
    <dgm:cxn modelId="{CA3BDAA8-7952-415B-B0FA-AFC6CE95D33B}" type="presOf" srcId="{A32E1F54-6DE6-4892-94FE-42C793827B51}" destId="{CB44BF0A-37BD-4C30-966D-AB4D2CCFB9A6}" srcOrd="0" destOrd="0" presId="urn:microsoft.com/office/officeart/2005/8/layout/hierarchy1"/>
    <dgm:cxn modelId="{8E8E4D72-CC7A-4C1B-A347-E77BF03B47CC}" type="presOf" srcId="{FBDFD337-560E-461B-B539-C647FAEE01A0}" destId="{432E06B2-3208-40AE-BAE4-CE7CA0ACCFF0}" srcOrd="0" destOrd="0" presId="urn:microsoft.com/office/officeart/2005/8/layout/hierarchy1"/>
    <dgm:cxn modelId="{9F0844BF-173F-4F9C-A246-AC72C8501B60}" srcId="{60B08E37-6822-4EC8-A089-88A3BFFD9E60}" destId="{8E5178B7-0FE2-49E1-9B43-D92721760099}" srcOrd="1" destOrd="0" parTransId="{17C62A7F-7F78-4E06-A963-71373431BE4F}" sibTransId="{38560B76-F5B1-42B8-BED2-5B1D4A85F84D}"/>
    <dgm:cxn modelId="{1011A459-B5A2-4AE1-B84C-0FA3C6A7EBB5}" type="presOf" srcId="{CA218A52-5C08-4AB6-9F5E-C02803A8C9CD}" destId="{E9D6D918-E868-4E9C-9F31-7B5C5243E1F2}" srcOrd="0" destOrd="0" presId="urn:microsoft.com/office/officeart/2005/8/layout/hierarchy1"/>
    <dgm:cxn modelId="{939B6D07-F788-4C43-B1CE-BD8BD8966022}" type="presOf" srcId="{420968E0-7C9A-408F-A957-CBCA542AD31C}" destId="{1779A244-F0CD-44C0-8D62-7A6650903216}" srcOrd="0" destOrd="0" presId="urn:microsoft.com/office/officeart/2005/8/layout/hierarchy1"/>
    <dgm:cxn modelId="{6BE77652-07CE-41D8-A854-79A133B4ADD7}" type="presOf" srcId="{D1CDECB8-7784-4E5C-AB97-D13D52A9B779}" destId="{F7487F31-0731-4F0B-B94E-851956E3ECFF}" srcOrd="0" destOrd="0" presId="urn:microsoft.com/office/officeart/2005/8/layout/hierarchy1"/>
    <dgm:cxn modelId="{B6BC01CA-A5F5-4E06-8DD7-6EE3459674E5}" type="presOf" srcId="{5FFEA083-9718-4604-B756-F5EDCC503004}" destId="{371EFD83-DBA7-4338-BD91-5CF959C62DA7}" srcOrd="0" destOrd="0" presId="urn:microsoft.com/office/officeart/2005/8/layout/hierarchy1"/>
    <dgm:cxn modelId="{E470BBFD-0C05-4A67-B0EC-3C22B9306542}" srcId="{420968E0-7C9A-408F-A957-CBCA542AD31C}" destId="{FBDFD337-560E-461B-B539-C647FAEE01A0}" srcOrd="0" destOrd="0" parTransId="{BDAB849A-CE75-4CC5-9D5D-71DFF683E7A9}" sibTransId="{726D5A96-5526-468A-A5DD-981FB36E0E33}"/>
    <dgm:cxn modelId="{9E97C9C5-52F8-40A3-8BC2-7840817A1502}" type="presOf" srcId="{8E5178B7-0FE2-49E1-9B43-D92721760099}" destId="{73576AC0-4702-45F7-B5BE-B89467A70E9E}" srcOrd="0" destOrd="0" presId="urn:microsoft.com/office/officeart/2005/8/layout/hierarchy1"/>
    <dgm:cxn modelId="{607B56BC-AADD-46AF-A1B6-E961BA6B177F}" type="presOf" srcId="{5B7D6148-82EC-4B31-885D-10822A1C5AA8}" destId="{94B2A040-B46E-455B-ADFF-4E3E53EBEB7B}" srcOrd="0" destOrd="0" presId="urn:microsoft.com/office/officeart/2005/8/layout/hierarchy1"/>
    <dgm:cxn modelId="{AC32DCE4-E1BB-4BBC-B164-E0AEFDC8B615}" srcId="{5FFEA083-9718-4604-B756-F5EDCC503004}" destId="{420968E0-7C9A-408F-A957-CBCA542AD31C}" srcOrd="1" destOrd="0" parTransId="{D1CDECB8-7784-4E5C-AB97-D13D52A9B779}" sibTransId="{14EAC99D-A6AD-4B15-9AE9-88AB6D9B85A4}"/>
    <dgm:cxn modelId="{9B04A614-30DF-4D08-9F68-D1CD8D4FA51A}" srcId="{60B08E37-6822-4EC8-A089-88A3BFFD9E60}" destId="{F2031EF3-11C9-47B5-9070-A7BA7903BB3A}" srcOrd="0" destOrd="0" parTransId="{CA218A52-5C08-4AB6-9F5E-C02803A8C9CD}" sibTransId="{A6803443-42D9-4873-923A-E724FAF4995D}"/>
    <dgm:cxn modelId="{09C630C0-2DEC-43C5-9C78-18A226E46D6F}" srcId="{5FFEA083-9718-4604-B756-F5EDCC503004}" destId="{60B08E37-6822-4EC8-A089-88A3BFFD9E60}" srcOrd="0" destOrd="0" parTransId="{5B7D6148-82EC-4B31-885D-10822A1C5AA8}" sibTransId="{9A7B04D0-7FF8-4C88-90BB-C51D45F008ED}"/>
    <dgm:cxn modelId="{52C45AEA-95B8-455C-8915-7A79EB540587}" type="presOf" srcId="{17C62A7F-7F78-4E06-A963-71373431BE4F}" destId="{22D5FF9E-02B0-41DD-8E55-ABF591C6F285}" srcOrd="0" destOrd="0" presId="urn:microsoft.com/office/officeart/2005/8/layout/hierarchy1"/>
    <dgm:cxn modelId="{1D97FBD7-1699-4059-88DB-02B0EA014BBC}" type="presOf" srcId="{BDAB849A-CE75-4CC5-9D5D-71DFF683E7A9}" destId="{219882C2-F5BC-4600-B0BE-7CC104E648E7}" srcOrd="0" destOrd="0" presId="urn:microsoft.com/office/officeart/2005/8/layout/hierarchy1"/>
    <dgm:cxn modelId="{249F9259-4642-473C-B36E-6B596A6C3C4B}" type="presParOf" srcId="{CB44BF0A-37BD-4C30-966D-AB4D2CCFB9A6}" destId="{B21E8D15-0879-4C68-AD76-69766D62BE69}" srcOrd="0" destOrd="0" presId="urn:microsoft.com/office/officeart/2005/8/layout/hierarchy1"/>
    <dgm:cxn modelId="{0F39B2EB-6389-4D57-A9C2-39E5D269EB66}" type="presParOf" srcId="{B21E8D15-0879-4C68-AD76-69766D62BE69}" destId="{99ACF3E0-BDBD-4E99-9495-D02B2D2CF453}" srcOrd="0" destOrd="0" presId="urn:microsoft.com/office/officeart/2005/8/layout/hierarchy1"/>
    <dgm:cxn modelId="{41DFDF82-6E3E-4EC7-806A-7CC003E22235}" type="presParOf" srcId="{99ACF3E0-BDBD-4E99-9495-D02B2D2CF453}" destId="{EB073AA4-0204-4CDC-8AC6-36690E862351}" srcOrd="0" destOrd="0" presId="urn:microsoft.com/office/officeart/2005/8/layout/hierarchy1"/>
    <dgm:cxn modelId="{DB56C3C4-8DE1-4BF0-BED1-E473FFBECEBC}" type="presParOf" srcId="{99ACF3E0-BDBD-4E99-9495-D02B2D2CF453}" destId="{371EFD83-DBA7-4338-BD91-5CF959C62DA7}" srcOrd="1" destOrd="0" presId="urn:microsoft.com/office/officeart/2005/8/layout/hierarchy1"/>
    <dgm:cxn modelId="{AC10E7E8-65E3-4A6E-B174-4BB78B859323}" type="presParOf" srcId="{B21E8D15-0879-4C68-AD76-69766D62BE69}" destId="{F916616E-188F-4451-9B2A-799FEBE23FF8}" srcOrd="1" destOrd="0" presId="urn:microsoft.com/office/officeart/2005/8/layout/hierarchy1"/>
    <dgm:cxn modelId="{AA3D53B1-B2BD-45CF-9A4E-E08130FC63AB}" type="presParOf" srcId="{F916616E-188F-4451-9B2A-799FEBE23FF8}" destId="{94B2A040-B46E-455B-ADFF-4E3E53EBEB7B}" srcOrd="0" destOrd="0" presId="urn:microsoft.com/office/officeart/2005/8/layout/hierarchy1"/>
    <dgm:cxn modelId="{0DA0AD40-FDD0-422C-BB0B-5A5CACF08AEC}" type="presParOf" srcId="{F916616E-188F-4451-9B2A-799FEBE23FF8}" destId="{74AD4752-AE70-4ABA-BA23-5B32B0138A3A}" srcOrd="1" destOrd="0" presId="urn:microsoft.com/office/officeart/2005/8/layout/hierarchy1"/>
    <dgm:cxn modelId="{E99D7623-A219-455A-ADBF-7E3E632777C6}" type="presParOf" srcId="{74AD4752-AE70-4ABA-BA23-5B32B0138A3A}" destId="{154BAEE0-2CE3-463E-854C-987E40C9E906}" srcOrd="0" destOrd="0" presId="urn:microsoft.com/office/officeart/2005/8/layout/hierarchy1"/>
    <dgm:cxn modelId="{310F0802-D706-47AD-ABA0-F2780ADAC64F}" type="presParOf" srcId="{154BAEE0-2CE3-463E-854C-987E40C9E906}" destId="{0A3977F1-2769-470F-BDC6-674A51B1A0F7}" srcOrd="0" destOrd="0" presId="urn:microsoft.com/office/officeart/2005/8/layout/hierarchy1"/>
    <dgm:cxn modelId="{73AE0016-8AC7-48F0-BBB8-E40011C12DEE}" type="presParOf" srcId="{154BAEE0-2CE3-463E-854C-987E40C9E906}" destId="{FF36D521-C390-4850-8EFD-E9550745E4ED}" srcOrd="1" destOrd="0" presId="urn:microsoft.com/office/officeart/2005/8/layout/hierarchy1"/>
    <dgm:cxn modelId="{26FAC57B-5BDF-4125-9229-1DA3577276BC}" type="presParOf" srcId="{74AD4752-AE70-4ABA-BA23-5B32B0138A3A}" destId="{221C7643-2D7B-4B11-917C-CC73AB7ECCB2}" srcOrd="1" destOrd="0" presId="urn:microsoft.com/office/officeart/2005/8/layout/hierarchy1"/>
    <dgm:cxn modelId="{6B783635-0D69-464B-86ED-9C1EB4CC08C6}" type="presParOf" srcId="{221C7643-2D7B-4B11-917C-CC73AB7ECCB2}" destId="{E9D6D918-E868-4E9C-9F31-7B5C5243E1F2}" srcOrd="0" destOrd="0" presId="urn:microsoft.com/office/officeart/2005/8/layout/hierarchy1"/>
    <dgm:cxn modelId="{5DCD1161-DD03-4826-8521-31690AF824DA}" type="presParOf" srcId="{221C7643-2D7B-4B11-917C-CC73AB7ECCB2}" destId="{20C96E9B-85BB-4087-ACD5-F960F47ADBA9}" srcOrd="1" destOrd="0" presId="urn:microsoft.com/office/officeart/2005/8/layout/hierarchy1"/>
    <dgm:cxn modelId="{6CCDCA24-3CBF-4B06-9B2C-51784E859A52}" type="presParOf" srcId="{20C96E9B-85BB-4087-ACD5-F960F47ADBA9}" destId="{CFD44C61-162C-4712-B188-03F76B3C5CEA}" srcOrd="0" destOrd="0" presId="urn:microsoft.com/office/officeart/2005/8/layout/hierarchy1"/>
    <dgm:cxn modelId="{086372E1-E86F-49FA-9B6F-52067171D97E}" type="presParOf" srcId="{CFD44C61-162C-4712-B188-03F76B3C5CEA}" destId="{B7327A2A-EABC-4032-8703-859A53A38C65}" srcOrd="0" destOrd="0" presId="urn:microsoft.com/office/officeart/2005/8/layout/hierarchy1"/>
    <dgm:cxn modelId="{4CBA407B-1C6E-41FA-AEDF-32C1E03CCC64}" type="presParOf" srcId="{CFD44C61-162C-4712-B188-03F76B3C5CEA}" destId="{8348AD18-5B3F-422C-B9E2-5AD6B88BFFA2}" srcOrd="1" destOrd="0" presId="urn:microsoft.com/office/officeart/2005/8/layout/hierarchy1"/>
    <dgm:cxn modelId="{F1FB2326-9EEA-4E7B-A553-B1291BBD4BF7}" type="presParOf" srcId="{20C96E9B-85BB-4087-ACD5-F960F47ADBA9}" destId="{64451A5C-15A3-41D4-9B3A-BCCE4DD8EC53}" srcOrd="1" destOrd="0" presId="urn:microsoft.com/office/officeart/2005/8/layout/hierarchy1"/>
    <dgm:cxn modelId="{67D98FED-80DC-4986-84DC-A987E89F14F4}" type="presParOf" srcId="{221C7643-2D7B-4B11-917C-CC73AB7ECCB2}" destId="{22D5FF9E-02B0-41DD-8E55-ABF591C6F285}" srcOrd="2" destOrd="0" presId="urn:microsoft.com/office/officeart/2005/8/layout/hierarchy1"/>
    <dgm:cxn modelId="{1D42F25D-3E84-499F-8396-784EBED1367D}" type="presParOf" srcId="{221C7643-2D7B-4B11-917C-CC73AB7ECCB2}" destId="{C0C8DEEE-6CF0-4469-9820-4C6389397398}" srcOrd="3" destOrd="0" presId="urn:microsoft.com/office/officeart/2005/8/layout/hierarchy1"/>
    <dgm:cxn modelId="{21780FAD-7342-402D-9727-EE07524D55EE}" type="presParOf" srcId="{C0C8DEEE-6CF0-4469-9820-4C6389397398}" destId="{F8424BA5-4B4D-4889-910C-64AA48B2184E}" srcOrd="0" destOrd="0" presId="urn:microsoft.com/office/officeart/2005/8/layout/hierarchy1"/>
    <dgm:cxn modelId="{9291E511-5E28-4505-A3CC-A776F728622B}" type="presParOf" srcId="{F8424BA5-4B4D-4889-910C-64AA48B2184E}" destId="{EFFB7675-906D-4E01-A48D-B6C0F96263F1}" srcOrd="0" destOrd="0" presId="urn:microsoft.com/office/officeart/2005/8/layout/hierarchy1"/>
    <dgm:cxn modelId="{9B6D9F9A-3F34-443E-83E5-D1F1DE42E8B4}" type="presParOf" srcId="{F8424BA5-4B4D-4889-910C-64AA48B2184E}" destId="{73576AC0-4702-45F7-B5BE-B89467A70E9E}" srcOrd="1" destOrd="0" presId="urn:microsoft.com/office/officeart/2005/8/layout/hierarchy1"/>
    <dgm:cxn modelId="{764F2893-053A-46CC-B913-6BAEE9F2174B}" type="presParOf" srcId="{C0C8DEEE-6CF0-4469-9820-4C6389397398}" destId="{BC302A6F-795F-4D51-85D6-2EC1E2AFEA32}" srcOrd="1" destOrd="0" presId="urn:microsoft.com/office/officeart/2005/8/layout/hierarchy1"/>
    <dgm:cxn modelId="{2E943BA8-7A33-42DB-ACCE-55E225E2770C}" type="presParOf" srcId="{F916616E-188F-4451-9B2A-799FEBE23FF8}" destId="{F7487F31-0731-4F0B-B94E-851956E3ECFF}" srcOrd="2" destOrd="0" presId="urn:microsoft.com/office/officeart/2005/8/layout/hierarchy1"/>
    <dgm:cxn modelId="{9BCA9138-F21A-4DED-857C-09F84E82AE4F}" type="presParOf" srcId="{F916616E-188F-4451-9B2A-799FEBE23FF8}" destId="{8F0A1303-19A8-4CA4-A06C-4EA520510472}" srcOrd="3" destOrd="0" presId="urn:microsoft.com/office/officeart/2005/8/layout/hierarchy1"/>
    <dgm:cxn modelId="{AA8B537D-E343-4F3D-8C79-A634127FFE06}" type="presParOf" srcId="{8F0A1303-19A8-4CA4-A06C-4EA520510472}" destId="{6EEB2682-5D72-447D-86DA-D89AD0921F98}" srcOrd="0" destOrd="0" presId="urn:microsoft.com/office/officeart/2005/8/layout/hierarchy1"/>
    <dgm:cxn modelId="{217850E6-D701-4246-8C36-845BF026FE28}" type="presParOf" srcId="{6EEB2682-5D72-447D-86DA-D89AD0921F98}" destId="{DB35B581-B55D-4BCA-81C8-00D426E30333}" srcOrd="0" destOrd="0" presId="urn:microsoft.com/office/officeart/2005/8/layout/hierarchy1"/>
    <dgm:cxn modelId="{9F17DBF8-26B0-44FA-AD82-A2F9B6B57B7E}" type="presParOf" srcId="{6EEB2682-5D72-447D-86DA-D89AD0921F98}" destId="{1779A244-F0CD-44C0-8D62-7A6650903216}" srcOrd="1" destOrd="0" presId="urn:microsoft.com/office/officeart/2005/8/layout/hierarchy1"/>
    <dgm:cxn modelId="{349BE1A3-33E5-4B1A-9469-649E09EE5221}" type="presParOf" srcId="{8F0A1303-19A8-4CA4-A06C-4EA520510472}" destId="{6E92D330-D6F6-4367-B1FA-0CD1C4A0CB86}" srcOrd="1" destOrd="0" presId="urn:microsoft.com/office/officeart/2005/8/layout/hierarchy1"/>
    <dgm:cxn modelId="{AA94A7C5-2139-4A55-B5B6-F1A8D9199051}" type="presParOf" srcId="{6E92D330-D6F6-4367-B1FA-0CD1C4A0CB86}" destId="{219882C2-F5BC-4600-B0BE-7CC104E648E7}" srcOrd="0" destOrd="0" presId="urn:microsoft.com/office/officeart/2005/8/layout/hierarchy1"/>
    <dgm:cxn modelId="{D47649A6-029E-4B88-8E0F-8D1218D6369F}" type="presParOf" srcId="{6E92D330-D6F6-4367-B1FA-0CD1C4A0CB86}" destId="{158B994F-FEBA-41DA-9818-5EF59A5259AC}" srcOrd="1" destOrd="0" presId="urn:microsoft.com/office/officeart/2005/8/layout/hierarchy1"/>
    <dgm:cxn modelId="{9C983E86-614B-42B5-A86D-06F3BAF53B51}" type="presParOf" srcId="{158B994F-FEBA-41DA-9818-5EF59A5259AC}" destId="{07DEBDBB-CAFA-478F-8D7E-981AB4FD95BA}" srcOrd="0" destOrd="0" presId="urn:microsoft.com/office/officeart/2005/8/layout/hierarchy1"/>
    <dgm:cxn modelId="{CDC78D95-46EA-4442-AC87-C1E3D63A445A}" type="presParOf" srcId="{07DEBDBB-CAFA-478F-8D7E-981AB4FD95BA}" destId="{06BCA90D-877E-4744-802C-2F4C8C998439}" srcOrd="0" destOrd="0" presId="urn:microsoft.com/office/officeart/2005/8/layout/hierarchy1"/>
    <dgm:cxn modelId="{1764269F-6D28-4883-9F06-F5F9A521F9C3}" type="presParOf" srcId="{07DEBDBB-CAFA-478F-8D7E-981AB4FD95BA}" destId="{432E06B2-3208-40AE-BAE4-CE7CA0ACCFF0}" srcOrd="1" destOrd="0" presId="urn:microsoft.com/office/officeart/2005/8/layout/hierarchy1"/>
    <dgm:cxn modelId="{39EB14E1-BA78-4815-9253-8905DE89BE40}" type="presParOf" srcId="{158B994F-FEBA-41DA-9818-5EF59A5259AC}" destId="{89E9BF9D-8F64-4881-B2B8-2EB59949346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928616-AF58-49EE-AFA1-959F1FE3BC3B}">
      <dsp:nvSpPr>
        <dsp:cNvPr id="0" name=""/>
        <dsp:cNvSpPr/>
      </dsp:nvSpPr>
      <dsp:spPr>
        <a:xfrm>
          <a:off x="4194817" y="2061683"/>
          <a:ext cx="2178105" cy="867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198"/>
              </a:lnTo>
              <a:lnTo>
                <a:pt x="2178105" y="598198"/>
              </a:lnTo>
              <a:lnTo>
                <a:pt x="2178105" y="86777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8DD97-10BC-4DB3-9819-63F231D656B0}">
      <dsp:nvSpPr>
        <dsp:cNvPr id="0" name=""/>
        <dsp:cNvSpPr/>
      </dsp:nvSpPr>
      <dsp:spPr>
        <a:xfrm>
          <a:off x="1897140" y="2061683"/>
          <a:ext cx="2297677" cy="846323"/>
        </a:xfrm>
        <a:custGeom>
          <a:avLst/>
          <a:gdLst/>
          <a:ahLst/>
          <a:cxnLst/>
          <a:rect l="0" t="0" r="0" b="0"/>
          <a:pathLst>
            <a:path>
              <a:moveTo>
                <a:pt x="2297677" y="0"/>
              </a:moveTo>
              <a:lnTo>
                <a:pt x="2297677" y="576744"/>
              </a:lnTo>
              <a:lnTo>
                <a:pt x="0" y="576744"/>
              </a:lnTo>
              <a:lnTo>
                <a:pt x="0" y="84632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434D29-42A8-4512-9812-EF0FD158B0F6}">
      <dsp:nvSpPr>
        <dsp:cNvPr id="0" name=""/>
        <dsp:cNvSpPr/>
      </dsp:nvSpPr>
      <dsp:spPr>
        <a:xfrm>
          <a:off x="3624" y="381972"/>
          <a:ext cx="8382386" cy="1679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484C6A-0583-44A8-9FAB-AAD548FEA0E3}">
      <dsp:nvSpPr>
        <dsp:cNvPr id="0" name=""/>
        <dsp:cNvSpPr/>
      </dsp:nvSpPr>
      <dsp:spPr>
        <a:xfrm>
          <a:off x="326957" y="689138"/>
          <a:ext cx="8382386" cy="1679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Несформированность педагогической компетентности родителей кохлеарно имплантированных дошкольников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6957" y="689138"/>
        <a:ext cx="8382386" cy="1679711"/>
      </dsp:txXfrm>
    </dsp:sp>
    <dsp:sp modelId="{D6DD9B60-3D50-4AD8-83C6-0F56E8AB8C39}">
      <dsp:nvSpPr>
        <dsp:cNvPr id="0" name=""/>
        <dsp:cNvSpPr/>
      </dsp:nvSpPr>
      <dsp:spPr>
        <a:xfrm>
          <a:off x="73213" y="2908007"/>
          <a:ext cx="3647853" cy="1083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6F9699-E76D-4F0E-8CF8-E88BFE944524}">
      <dsp:nvSpPr>
        <dsp:cNvPr id="0" name=""/>
        <dsp:cNvSpPr/>
      </dsp:nvSpPr>
      <dsp:spPr>
        <a:xfrm>
          <a:off x="396546" y="3215173"/>
          <a:ext cx="3647853" cy="1083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слухоречевая реабилитация профессиональное  дело специалистов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546" y="3215173"/>
        <a:ext cx="3647853" cy="1083374"/>
      </dsp:txXfrm>
    </dsp:sp>
    <dsp:sp modelId="{B49BF8C4-F82B-464A-B538-0CE07E45F78C}">
      <dsp:nvSpPr>
        <dsp:cNvPr id="0" name=""/>
        <dsp:cNvSpPr/>
      </dsp:nvSpPr>
      <dsp:spPr>
        <a:xfrm>
          <a:off x="4398578" y="2929460"/>
          <a:ext cx="3948688" cy="10497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E0B90-20D2-4936-869E-3CDFF94CAF5A}">
      <dsp:nvSpPr>
        <dsp:cNvPr id="0" name=""/>
        <dsp:cNvSpPr/>
      </dsp:nvSpPr>
      <dsp:spPr>
        <a:xfrm>
          <a:off x="4721911" y="3236626"/>
          <a:ext cx="3948688" cy="1049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Нет нужной информации, для того чтобы участвовать в слухоречевой реабилитации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21911" y="3236626"/>
        <a:ext cx="3948688" cy="104974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5BF5D4-D2E9-4569-A020-4A1DB5B5931C}">
      <dsp:nvSpPr>
        <dsp:cNvPr id="0" name=""/>
        <dsp:cNvSpPr/>
      </dsp:nvSpPr>
      <dsp:spPr>
        <a:xfrm rot="10800000">
          <a:off x="63952" y="141251"/>
          <a:ext cx="8649024" cy="9702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834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Провести анализ литературы  по проблеме исследования </a:t>
          </a:r>
          <a:endParaRPr lang="ru-RU" sz="21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63952" y="141251"/>
        <a:ext cx="8649024" cy="970205"/>
      </dsp:txXfrm>
    </dsp:sp>
    <dsp:sp modelId="{33D6290F-04AC-41F6-8540-F81654B38428}">
      <dsp:nvSpPr>
        <dsp:cNvPr id="0" name=""/>
        <dsp:cNvSpPr/>
      </dsp:nvSpPr>
      <dsp:spPr>
        <a:xfrm>
          <a:off x="108917" y="61530"/>
          <a:ext cx="970205" cy="9702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FD3A7F-1DBF-4C29-B744-CA61662EB72B}">
      <dsp:nvSpPr>
        <dsp:cNvPr id="0" name=""/>
        <dsp:cNvSpPr/>
      </dsp:nvSpPr>
      <dsp:spPr>
        <a:xfrm rot="10800000">
          <a:off x="216047" y="1368151"/>
          <a:ext cx="8489596" cy="133983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83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Экспериментально изучить уровень сформированности педагогической компетентности родителей кохлеарно имплатированных детей.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16047" y="1368151"/>
        <a:ext cx="8489596" cy="1339833"/>
      </dsp:txXfrm>
    </dsp:sp>
    <dsp:sp modelId="{D7008ACF-BCFA-482A-8524-8B05693C5173}">
      <dsp:nvSpPr>
        <dsp:cNvPr id="0" name=""/>
        <dsp:cNvSpPr/>
      </dsp:nvSpPr>
      <dsp:spPr>
        <a:xfrm>
          <a:off x="0" y="1202712"/>
          <a:ext cx="1111049" cy="132594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74E0D5-053B-4E87-8AD6-09A54D2D63B5}">
      <dsp:nvSpPr>
        <dsp:cNvPr id="0" name=""/>
        <dsp:cNvSpPr/>
      </dsp:nvSpPr>
      <dsp:spPr>
        <a:xfrm rot="10800000">
          <a:off x="217112" y="2827046"/>
          <a:ext cx="8495865" cy="137466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83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Выявить причины, влияющие на уровень сформированности педагогической компетентности родителей кохлеарно имплатированных детей.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17112" y="2827046"/>
        <a:ext cx="8495865" cy="1374664"/>
      </dsp:txXfrm>
    </dsp:sp>
    <dsp:sp modelId="{3C36ADAC-A848-4CC4-AA13-6288B065D607}">
      <dsp:nvSpPr>
        <dsp:cNvPr id="0" name=""/>
        <dsp:cNvSpPr/>
      </dsp:nvSpPr>
      <dsp:spPr>
        <a:xfrm>
          <a:off x="47717" y="2959304"/>
          <a:ext cx="970205" cy="97020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69C95B-7607-46FA-BA19-27954D98022D}">
      <dsp:nvSpPr>
        <dsp:cNvPr id="0" name=""/>
        <dsp:cNvSpPr/>
      </dsp:nvSpPr>
      <dsp:spPr>
        <a:xfrm rot="10800000">
          <a:off x="506045" y="4392489"/>
          <a:ext cx="8206931" cy="13204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834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Разработать содержание  работы по формированию педагогической компетентности в ДОУ комбинированного вида у родителей кохлеарно имплантированных детей, осуществляемое в разных организационных формах.</a:t>
          </a:r>
          <a:endParaRPr lang="ru-RU" sz="21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506045" y="4392489"/>
        <a:ext cx="8206931" cy="1320429"/>
      </dsp:txXfrm>
    </dsp:sp>
    <dsp:sp modelId="{EB02E980-0703-4323-AE32-C4D1DD851BF6}">
      <dsp:nvSpPr>
        <dsp:cNvPr id="0" name=""/>
        <dsp:cNvSpPr/>
      </dsp:nvSpPr>
      <dsp:spPr>
        <a:xfrm>
          <a:off x="41551" y="4324497"/>
          <a:ext cx="1104937" cy="132176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681332-6E61-489B-BE15-2E40E766ADA6}">
      <dsp:nvSpPr>
        <dsp:cNvPr id="0" name=""/>
        <dsp:cNvSpPr/>
      </dsp:nvSpPr>
      <dsp:spPr>
        <a:xfrm>
          <a:off x="0" y="1329699"/>
          <a:ext cx="871296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70425-04D5-4051-89A5-41C53239897A}">
      <dsp:nvSpPr>
        <dsp:cNvPr id="0" name=""/>
        <dsp:cNvSpPr/>
      </dsp:nvSpPr>
      <dsp:spPr>
        <a:xfrm>
          <a:off x="0" y="0"/>
          <a:ext cx="8293370" cy="157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Первый</a:t>
          </a: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этап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анализ видео - занятий родителей со своим ребенком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293370" cy="1576700"/>
      </dsp:txXfrm>
    </dsp:sp>
    <dsp:sp modelId="{28353697-00F3-4DD6-AFED-266097801F11}">
      <dsp:nvSpPr>
        <dsp:cNvPr id="0" name=""/>
        <dsp:cNvSpPr/>
      </dsp:nvSpPr>
      <dsp:spPr>
        <a:xfrm>
          <a:off x="0" y="3158166"/>
          <a:ext cx="871296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F9E0FF-1BE0-4C20-AD04-313F946B110F}">
      <dsp:nvSpPr>
        <dsp:cNvPr id="0" name=""/>
        <dsp:cNvSpPr/>
      </dsp:nvSpPr>
      <dsp:spPr>
        <a:xfrm>
          <a:off x="532099" y="1832375"/>
          <a:ext cx="8180868" cy="15591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Второй этап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анкетирование родителей детей с кохлеарными имплантами</a:t>
          </a:r>
          <a:r>
            <a:rPr lang="ru-RU" sz="900" kern="1200" dirty="0" smtClean="0"/>
            <a:t>.</a:t>
          </a:r>
          <a:endParaRPr lang="ru-RU" sz="900" kern="1200" dirty="0"/>
        </a:p>
      </dsp:txBody>
      <dsp:txXfrm>
        <a:off x="532099" y="1832375"/>
        <a:ext cx="8180868" cy="1559186"/>
      </dsp:txXfrm>
    </dsp:sp>
    <dsp:sp modelId="{486805AB-E58A-4BF3-8FD3-D23ADDE9EAE2}">
      <dsp:nvSpPr>
        <dsp:cNvPr id="0" name=""/>
        <dsp:cNvSpPr/>
      </dsp:nvSpPr>
      <dsp:spPr>
        <a:xfrm>
          <a:off x="0" y="5084913"/>
          <a:ext cx="871296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9F9900-00EB-4999-99FD-E6213147E12A}">
      <dsp:nvSpPr>
        <dsp:cNvPr id="0" name=""/>
        <dsp:cNvSpPr/>
      </dsp:nvSpPr>
      <dsp:spPr>
        <a:xfrm>
          <a:off x="0" y="3736584"/>
          <a:ext cx="8066805" cy="16574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Третий этап 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</a:t>
          </a:r>
          <a:r>
            <a:rPr lang="ru-RU" sz="2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сопоставление  анализа 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результатов первого  и второго этапов эксперимента. 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736584"/>
        <a:ext cx="8066805" cy="165746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D8A7C1-DA17-46A5-AD67-0A2A9CBBCDE0}">
      <dsp:nvSpPr>
        <dsp:cNvPr id="0" name=""/>
        <dsp:cNvSpPr/>
      </dsp:nvSpPr>
      <dsp:spPr>
        <a:xfrm>
          <a:off x="6136160" y="3494777"/>
          <a:ext cx="959863" cy="519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985"/>
              </a:lnTo>
              <a:lnTo>
                <a:pt x="959863" y="355985"/>
              </a:lnTo>
              <a:lnTo>
                <a:pt x="959863" y="51975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6792FD-3DCF-4DBB-B5CA-F0C0020474D1}">
      <dsp:nvSpPr>
        <dsp:cNvPr id="0" name=""/>
        <dsp:cNvSpPr/>
      </dsp:nvSpPr>
      <dsp:spPr>
        <a:xfrm>
          <a:off x="5383545" y="3494777"/>
          <a:ext cx="752614" cy="524284"/>
        </a:xfrm>
        <a:custGeom>
          <a:avLst/>
          <a:gdLst/>
          <a:ahLst/>
          <a:cxnLst/>
          <a:rect l="0" t="0" r="0" b="0"/>
          <a:pathLst>
            <a:path>
              <a:moveTo>
                <a:pt x="752614" y="0"/>
              </a:moveTo>
              <a:lnTo>
                <a:pt x="752614" y="360509"/>
              </a:lnTo>
              <a:lnTo>
                <a:pt x="0" y="360509"/>
              </a:lnTo>
              <a:lnTo>
                <a:pt x="0" y="52428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61B36-AEB1-4AA2-86E6-B45B37AB8D6A}">
      <dsp:nvSpPr>
        <dsp:cNvPr id="0" name=""/>
        <dsp:cNvSpPr/>
      </dsp:nvSpPr>
      <dsp:spPr>
        <a:xfrm>
          <a:off x="4130516" y="1507651"/>
          <a:ext cx="2005643" cy="483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837"/>
              </a:lnTo>
              <a:lnTo>
                <a:pt x="2005643" y="319837"/>
              </a:lnTo>
              <a:lnTo>
                <a:pt x="2005643" y="48361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80C63-57E3-4EDC-BCF0-8145EEA875A4}">
      <dsp:nvSpPr>
        <dsp:cNvPr id="0" name=""/>
        <dsp:cNvSpPr/>
      </dsp:nvSpPr>
      <dsp:spPr>
        <a:xfrm>
          <a:off x="2089640" y="3538547"/>
          <a:ext cx="1390034" cy="514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810"/>
              </a:lnTo>
              <a:lnTo>
                <a:pt x="1390034" y="350810"/>
              </a:lnTo>
              <a:lnTo>
                <a:pt x="1390034" y="51458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A1B0B0-3F2D-46E2-B8EC-41B80EFE699C}">
      <dsp:nvSpPr>
        <dsp:cNvPr id="0" name=""/>
        <dsp:cNvSpPr/>
      </dsp:nvSpPr>
      <dsp:spPr>
        <a:xfrm>
          <a:off x="2043920" y="3538547"/>
          <a:ext cx="91440" cy="5141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0383"/>
              </a:lnTo>
              <a:lnTo>
                <a:pt x="131700" y="350383"/>
              </a:lnTo>
              <a:lnTo>
                <a:pt x="131700" y="51415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DC57CB-0D4A-4906-8395-7D8D1FBDBD02}">
      <dsp:nvSpPr>
        <dsp:cNvPr id="0" name=""/>
        <dsp:cNvSpPr/>
      </dsp:nvSpPr>
      <dsp:spPr>
        <a:xfrm>
          <a:off x="840072" y="3538547"/>
          <a:ext cx="1249567" cy="548397"/>
        </a:xfrm>
        <a:custGeom>
          <a:avLst/>
          <a:gdLst/>
          <a:ahLst/>
          <a:cxnLst/>
          <a:rect l="0" t="0" r="0" b="0"/>
          <a:pathLst>
            <a:path>
              <a:moveTo>
                <a:pt x="1249567" y="0"/>
              </a:moveTo>
              <a:lnTo>
                <a:pt x="1249567" y="384623"/>
              </a:lnTo>
              <a:lnTo>
                <a:pt x="0" y="384623"/>
              </a:lnTo>
              <a:lnTo>
                <a:pt x="0" y="54839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DE7D4-13BE-48A7-BBD3-20C6E5D59C61}">
      <dsp:nvSpPr>
        <dsp:cNvPr id="0" name=""/>
        <dsp:cNvSpPr/>
      </dsp:nvSpPr>
      <dsp:spPr>
        <a:xfrm>
          <a:off x="2089640" y="1507651"/>
          <a:ext cx="2040876" cy="483612"/>
        </a:xfrm>
        <a:custGeom>
          <a:avLst/>
          <a:gdLst/>
          <a:ahLst/>
          <a:cxnLst/>
          <a:rect l="0" t="0" r="0" b="0"/>
          <a:pathLst>
            <a:path>
              <a:moveTo>
                <a:pt x="2040876" y="0"/>
              </a:moveTo>
              <a:lnTo>
                <a:pt x="2040876" y="319837"/>
              </a:lnTo>
              <a:lnTo>
                <a:pt x="0" y="319837"/>
              </a:lnTo>
              <a:lnTo>
                <a:pt x="0" y="48361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D8CFF8-461C-4E85-A909-DFF4EA6B4278}">
      <dsp:nvSpPr>
        <dsp:cNvPr id="0" name=""/>
        <dsp:cNvSpPr/>
      </dsp:nvSpPr>
      <dsp:spPr>
        <a:xfrm>
          <a:off x="321603" y="33089"/>
          <a:ext cx="7617826" cy="14745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EA8DBB-C6B1-4C7C-B740-5147391D67E2}">
      <dsp:nvSpPr>
        <dsp:cNvPr id="0" name=""/>
        <dsp:cNvSpPr/>
      </dsp:nvSpPr>
      <dsp:spPr>
        <a:xfrm>
          <a:off x="518034" y="219699"/>
          <a:ext cx="7617826" cy="14745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Диагностический материал «Шкала оценки взаимодействия родителей с ребенком» </a:t>
          </a:r>
          <a:endParaRPr lang="ru-RU" sz="2400" b="1" kern="1200" dirty="0"/>
        </a:p>
      </dsp:txBody>
      <dsp:txXfrm>
        <a:off x="518034" y="219699"/>
        <a:ext cx="7617826" cy="1474561"/>
      </dsp:txXfrm>
    </dsp:sp>
    <dsp:sp modelId="{C098ACF3-8BC6-417E-BD87-A453A40B1CC1}">
      <dsp:nvSpPr>
        <dsp:cNvPr id="0" name=""/>
        <dsp:cNvSpPr/>
      </dsp:nvSpPr>
      <dsp:spPr>
        <a:xfrm>
          <a:off x="264163" y="1991263"/>
          <a:ext cx="3650953" cy="1547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F71437-9AC0-45D9-B4C4-6B13CA26EB10}">
      <dsp:nvSpPr>
        <dsp:cNvPr id="0" name=""/>
        <dsp:cNvSpPr/>
      </dsp:nvSpPr>
      <dsp:spPr>
        <a:xfrm>
          <a:off x="460594" y="2177873"/>
          <a:ext cx="3650953" cy="1547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Способность родителя организовать коммуникацию и слухоречевое развитие</a:t>
          </a:r>
          <a:endParaRPr lang="ru-RU" sz="2000" b="1" kern="1200" dirty="0"/>
        </a:p>
      </dsp:txBody>
      <dsp:txXfrm>
        <a:off x="460594" y="2177873"/>
        <a:ext cx="3650953" cy="1547283"/>
      </dsp:txXfrm>
    </dsp:sp>
    <dsp:sp modelId="{C01D2B2B-FC48-4B4A-BCDC-0856B5CC7B96}">
      <dsp:nvSpPr>
        <dsp:cNvPr id="0" name=""/>
        <dsp:cNvSpPr/>
      </dsp:nvSpPr>
      <dsp:spPr>
        <a:xfrm>
          <a:off x="349857" y="4086945"/>
          <a:ext cx="980430" cy="14510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9C69D7-A51B-4286-8774-507F8CE83EEF}">
      <dsp:nvSpPr>
        <dsp:cNvPr id="0" name=""/>
        <dsp:cNvSpPr/>
      </dsp:nvSpPr>
      <dsp:spPr>
        <a:xfrm>
          <a:off x="546288" y="4273554"/>
          <a:ext cx="980430" cy="14510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коммуникация</a:t>
          </a:r>
          <a:endParaRPr lang="ru-RU" sz="2000" b="1" kern="1200" dirty="0"/>
        </a:p>
      </dsp:txBody>
      <dsp:txXfrm>
        <a:off x="546288" y="4273554"/>
        <a:ext cx="980430" cy="1451054"/>
      </dsp:txXfrm>
    </dsp:sp>
    <dsp:sp modelId="{7ECC6E6F-566F-4CAA-9359-4A76BBF8200D}">
      <dsp:nvSpPr>
        <dsp:cNvPr id="0" name=""/>
        <dsp:cNvSpPr/>
      </dsp:nvSpPr>
      <dsp:spPr>
        <a:xfrm>
          <a:off x="1729266" y="4052705"/>
          <a:ext cx="892708" cy="14580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B09F01-A839-4753-8493-8599E5DF7799}">
      <dsp:nvSpPr>
        <dsp:cNvPr id="0" name=""/>
        <dsp:cNvSpPr/>
      </dsp:nvSpPr>
      <dsp:spPr>
        <a:xfrm>
          <a:off x="1925697" y="4239315"/>
          <a:ext cx="892708" cy="1458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слушание</a:t>
          </a:r>
          <a:endParaRPr lang="ru-RU" sz="2000" b="1" kern="1200" dirty="0"/>
        </a:p>
      </dsp:txBody>
      <dsp:txXfrm>
        <a:off x="1925697" y="4239315"/>
        <a:ext cx="892708" cy="1458037"/>
      </dsp:txXfrm>
    </dsp:sp>
    <dsp:sp modelId="{73775A24-F8C7-451E-B7DD-BAA2E67222C4}">
      <dsp:nvSpPr>
        <dsp:cNvPr id="0" name=""/>
        <dsp:cNvSpPr/>
      </dsp:nvSpPr>
      <dsp:spPr>
        <a:xfrm>
          <a:off x="3075439" y="4053132"/>
          <a:ext cx="808468" cy="15187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CDFA67-FBAA-4AFE-B835-829E328BC2CE}">
      <dsp:nvSpPr>
        <dsp:cNvPr id="0" name=""/>
        <dsp:cNvSpPr/>
      </dsp:nvSpPr>
      <dsp:spPr>
        <a:xfrm>
          <a:off x="3271870" y="4239741"/>
          <a:ext cx="808468" cy="15187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речь</a:t>
          </a:r>
          <a:endParaRPr lang="ru-RU" sz="2000" b="1" kern="1200" dirty="0"/>
        </a:p>
      </dsp:txBody>
      <dsp:txXfrm>
        <a:off x="3271870" y="4239741"/>
        <a:ext cx="808468" cy="1518781"/>
      </dsp:txXfrm>
    </dsp:sp>
    <dsp:sp modelId="{D7465A10-88B0-4C33-A560-CE9F43895D99}">
      <dsp:nvSpPr>
        <dsp:cNvPr id="0" name=""/>
        <dsp:cNvSpPr/>
      </dsp:nvSpPr>
      <dsp:spPr>
        <a:xfrm>
          <a:off x="4307978" y="1991263"/>
          <a:ext cx="3656362" cy="1503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106B8F-DD16-44EB-A18A-28CBA2838D24}">
      <dsp:nvSpPr>
        <dsp:cNvPr id="0" name=""/>
        <dsp:cNvSpPr/>
      </dsp:nvSpPr>
      <dsp:spPr>
        <a:xfrm>
          <a:off x="4504409" y="2177873"/>
          <a:ext cx="3656362" cy="15035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Способность родителя организовать игру и обучение  слушать </a:t>
          </a:r>
          <a:endParaRPr lang="ru-RU" sz="2000" b="1" kern="1200" dirty="0"/>
        </a:p>
      </dsp:txBody>
      <dsp:txXfrm>
        <a:off x="4504409" y="2177873"/>
        <a:ext cx="3656362" cy="1503513"/>
      </dsp:txXfrm>
    </dsp:sp>
    <dsp:sp modelId="{3A24954D-A0BB-4580-9E5D-39B333BE0F0B}">
      <dsp:nvSpPr>
        <dsp:cNvPr id="0" name=""/>
        <dsp:cNvSpPr/>
      </dsp:nvSpPr>
      <dsp:spPr>
        <a:xfrm>
          <a:off x="5026301" y="4019061"/>
          <a:ext cx="714488" cy="15528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4A1353-103B-48CC-AD0D-32EAA2515968}">
      <dsp:nvSpPr>
        <dsp:cNvPr id="0" name=""/>
        <dsp:cNvSpPr/>
      </dsp:nvSpPr>
      <dsp:spPr>
        <a:xfrm>
          <a:off x="5222732" y="4205670"/>
          <a:ext cx="714488" cy="15528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игра</a:t>
          </a:r>
          <a:endParaRPr lang="ru-RU" sz="2000" b="1" kern="1200" dirty="0"/>
        </a:p>
      </dsp:txBody>
      <dsp:txXfrm>
        <a:off x="5222732" y="4205670"/>
        <a:ext cx="714488" cy="1552852"/>
      </dsp:txXfrm>
    </dsp:sp>
    <dsp:sp modelId="{E89F086F-FB12-4CB9-B0E4-74604B44699B}">
      <dsp:nvSpPr>
        <dsp:cNvPr id="0" name=""/>
        <dsp:cNvSpPr/>
      </dsp:nvSpPr>
      <dsp:spPr>
        <a:xfrm>
          <a:off x="6698471" y="4014537"/>
          <a:ext cx="795103" cy="1557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17996-A2D4-4575-808A-AD9046CCCCE3}">
      <dsp:nvSpPr>
        <dsp:cNvPr id="0" name=""/>
        <dsp:cNvSpPr/>
      </dsp:nvSpPr>
      <dsp:spPr>
        <a:xfrm>
          <a:off x="6894902" y="4201146"/>
          <a:ext cx="795103" cy="1557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Обучение слушать</a:t>
          </a:r>
          <a:endParaRPr lang="ru-RU" sz="2100" b="1" kern="1200" dirty="0"/>
        </a:p>
      </dsp:txBody>
      <dsp:txXfrm>
        <a:off x="6894902" y="4201146"/>
        <a:ext cx="795103" cy="155737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365AE9-F41B-403D-B440-C5CB6CACD4EF}">
      <dsp:nvSpPr>
        <dsp:cNvPr id="0" name=""/>
        <dsp:cNvSpPr/>
      </dsp:nvSpPr>
      <dsp:spPr>
        <a:xfrm>
          <a:off x="4121650" y="774355"/>
          <a:ext cx="2043120" cy="1043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1623"/>
              </a:lnTo>
              <a:lnTo>
                <a:pt x="2043120" y="711623"/>
              </a:lnTo>
              <a:lnTo>
                <a:pt x="2043120" y="104317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AC3B6F-E0DC-41B0-BA21-3B2793CD84C4}">
      <dsp:nvSpPr>
        <dsp:cNvPr id="0" name=""/>
        <dsp:cNvSpPr/>
      </dsp:nvSpPr>
      <dsp:spPr>
        <a:xfrm>
          <a:off x="1790495" y="774355"/>
          <a:ext cx="2331154" cy="1043173"/>
        </a:xfrm>
        <a:custGeom>
          <a:avLst/>
          <a:gdLst/>
          <a:ahLst/>
          <a:cxnLst/>
          <a:rect l="0" t="0" r="0" b="0"/>
          <a:pathLst>
            <a:path>
              <a:moveTo>
                <a:pt x="2331154" y="0"/>
              </a:moveTo>
              <a:lnTo>
                <a:pt x="2331154" y="711623"/>
              </a:lnTo>
              <a:lnTo>
                <a:pt x="0" y="711623"/>
              </a:lnTo>
              <a:lnTo>
                <a:pt x="0" y="104317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B5FECA-AA9C-46F4-8017-A439CA624A7A}">
      <dsp:nvSpPr>
        <dsp:cNvPr id="0" name=""/>
        <dsp:cNvSpPr/>
      </dsp:nvSpPr>
      <dsp:spPr>
        <a:xfrm>
          <a:off x="1474549" y="-1158"/>
          <a:ext cx="5294200" cy="775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06D00-3745-4088-B354-C456F68F3FA5}">
      <dsp:nvSpPr>
        <dsp:cNvPr id="0" name=""/>
        <dsp:cNvSpPr/>
      </dsp:nvSpPr>
      <dsp:spPr>
        <a:xfrm>
          <a:off x="1872211" y="376620"/>
          <a:ext cx="5294200" cy="7755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Анкета для родителей кохлеарно имплантированных детей</a:t>
          </a:r>
          <a:endParaRPr lang="ru-RU" sz="2400" b="1" kern="1200" dirty="0"/>
        </a:p>
      </dsp:txBody>
      <dsp:txXfrm>
        <a:off x="1872211" y="376620"/>
        <a:ext cx="5294200" cy="775513"/>
      </dsp:txXfrm>
    </dsp:sp>
    <dsp:sp modelId="{D98F0E04-54EF-4CFF-86C1-93AC3B74B4D2}">
      <dsp:nvSpPr>
        <dsp:cNvPr id="0" name=""/>
        <dsp:cNvSpPr/>
      </dsp:nvSpPr>
      <dsp:spPr>
        <a:xfrm>
          <a:off x="1019" y="1817529"/>
          <a:ext cx="3578952" cy="34201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7FC4C-6931-4531-BAAC-2D5012129381}">
      <dsp:nvSpPr>
        <dsp:cNvPr id="0" name=""/>
        <dsp:cNvSpPr/>
      </dsp:nvSpPr>
      <dsp:spPr>
        <a:xfrm>
          <a:off x="398681" y="2195307"/>
          <a:ext cx="3578952" cy="3420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БЛОК 1</a:t>
          </a:r>
          <a:r>
            <a:rPr lang="ru-RU" sz="2200" kern="1200" dirty="0" smtClean="0"/>
            <a:t> : содержит ответы  на вопросы, в которых можно оценить насколько хорошо родитель владеет нужной информацией для того, чтобы участвовать в реабилитации своего ребенка</a:t>
          </a:r>
          <a:endParaRPr lang="ru-RU" sz="2200" kern="1200" dirty="0"/>
        </a:p>
      </dsp:txBody>
      <dsp:txXfrm>
        <a:off x="398681" y="2195307"/>
        <a:ext cx="3578952" cy="3420178"/>
      </dsp:txXfrm>
    </dsp:sp>
    <dsp:sp modelId="{C74557FB-0EFC-4383-8DCE-C352FF9FAFB0}">
      <dsp:nvSpPr>
        <dsp:cNvPr id="0" name=""/>
        <dsp:cNvSpPr/>
      </dsp:nvSpPr>
      <dsp:spPr>
        <a:xfrm>
          <a:off x="4375294" y="1817529"/>
          <a:ext cx="3578952" cy="34187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54032C-3BA1-4E93-AE74-94DA90751F65}">
      <dsp:nvSpPr>
        <dsp:cNvPr id="0" name=""/>
        <dsp:cNvSpPr/>
      </dsp:nvSpPr>
      <dsp:spPr>
        <a:xfrm>
          <a:off x="4772956" y="2195307"/>
          <a:ext cx="3578952" cy="34187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БЛОК 2</a:t>
          </a:r>
          <a:r>
            <a:rPr lang="ru-RU" sz="2200" kern="1200" dirty="0" smtClean="0"/>
            <a:t> : содержит  ответы на вопросы, в которых можно оценить,   насколько родитель активен, в отношении реабилитации своего КИ ребенка.</a:t>
          </a:r>
          <a:endParaRPr lang="ru-RU" sz="2200" kern="1200" dirty="0"/>
        </a:p>
      </dsp:txBody>
      <dsp:txXfrm>
        <a:off x="4772956" y="2195307"/>
        <a:ext cx="3578952" cy="341870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58FC5B-80D1-4259-A71D-A7597F3413F0}">
      <dsp:nvSpPr>
        <dsp:cNvPr id="0" name=""/>
        <dsp:cNvSpPr/>
      </dsp:nvSpPr>
      <dsp:spPr>
        <a:xfrm>
          <a:off x="5894566" y="2911234"/>
          <a:ext cx="1349648" cy="669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472"/>
              </a:lnTo>
              <a:lnTo>
                <a:pt x="1349648" y="528472"/>
              </a:lnTo>
              <a:lnTo>
                <a:pt x="1349648" y="66960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9882C2-F5BC-4600-B0BE-7CC104E648E7}">
      <dsp:nvSpPr>
        <dsp:cNvPr id="0" name=""/>
        <dsp:cNvSpPr/>
      </dsp:nvSpPr>
      <dsp:spPr>
        <a:xfrm>
          <a:off x="4777667" y="2911234"/>
          <a:ext cx="1116899" cy="669605"/>
        </a:xfrm>
        <a:custGeom>
          <a:avLst/>
          <a:gdLst/>
          <a:ahLst/>
          <a:cxnLst/>
          <a:rect l="0" t="0" r="0" b="0"/>
          <a:pathLst>
            <a:path>
              <a:moveTo>
                <a:pt x="1116899" y="0"/>
              </a:moveTo>
              <a:lnTo>
                <a:pt x="1116899" y="528472"/>
              </a:lnTo>
              <a:lnTo>
                <a:pt x="0" y="528472"/>
              </a:lnTo>
              <a:lnTo>
                <a:pt x="0" y="66960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487F31-0731-4F0B-B94E-851956E3ECFF}">
      <dsp:nvSpPr>
        <dsp:cNvPr id="0" name=""/>
        <dsp:cNvSpPr/>
      </dsp:nvSpPr>
      <dsp:spPr>
        <a:xfrm>
          <a:off x="3657488" y="1271058"/>
          <a:ext cx="2237078" cy="6727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635"/>
              </a:lnTo>
              <a:lnTo>
                <a:pt x="2237078" y="531635"/>
              </a:lnTo>
              <a:lnTo>
                <a:pt x="2237078" y="67276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D5FF9E-02B0-41DD-8E55-ABF591C6F285}">
      <dsp:nvSpPr>
        <dsp:cNvPr id="0" name=""/>
        <dsp:cNvSpPr/>
      </dsp:nvSpPr>
      <dsp:spPr>
        <a:xfrm>
          <a:off x="1387548" y="2910644"/>
          <a:ext cx="1240750" cy="670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9062"/>
              </a:lnTo>
              <a:lnTo>
                <a:pt x="1240750" y="529062"/>
              </a:lnTo>
              <a:lnTo>
                <a:pt x="1240750" y="67019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6D918-E868-4E9C-9F31-7B5C5243E1F2}">
      <dsp:nvSpPr>
        <dsp:cNvPr id="0" name=""/>
        <dsp:cNvSpPr/>
      </dsp:nvSpPr>
      <dsp:spPr>
        <a:xfrm>
          <a:off x="766273" y="2910644"/>
          <a:ext cx="621275" cy="670195"/>
        </a:xfrm>
        <a:custGeom>
          <a:avLst/>
          <a:gdLst/>
          <a:ahLst/>
          <a:cxnLst/>
          <a:rect l="0" t="0" r="0" b="0"/>
          <a:pathLst>
            <a:path>
              <a:moveTo>
                <a:pt x="621275" y="0"/>
              </a:moveTo>
              <a:lnTo>
                <a:pt x="621275" y="529062"/>
              </a:lnTo>
              <a:lnTo>
                <a:pt x="0" y="529062"/>
              </a:lnTo>
              <a:lnTo>
                <a:pt x="0" y="67019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B2A040-B46E-455B-ADFF-4E3E53EBEB7B}">
      <dsp:nvSpPr>
        <dsp:cNvPr id="0" name=""/>
        <dsp:cNvSpPr/>
      </dsp:nvSpPr>
      <dsp:spPr>
        <a:xfrm>
          <a:off x="1387548" y="1271058"/>
          <a:ext cx="2269939" cy="672178"/>
        </a:xfrm>
        <a:custGeom>
          <a:avLst/>
          <a:gdLst/>
          <a:ahLst/>
          <a:cxnLst/>
          <a:rect l="0" t="0" r="0" b="0"/>
          <a:pathLst>
            <a:path>
              <a:moveTo>
                <a:pt x="2269939" y="0"/>
              </a:moveTo>
              <a:lnTo>
                <a:pt x="2269939" y="531045"/>
              </a:lnTo>
              <a:lnTo>
                <a:pt x="0" y="531045"/>
              </a:lnTo>
              <a:lnTo>
                <a:pt x="0" y="67217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073AA4-0204-4CDC-8AC6-36690E862351}">
      <dsp:nvSpPr>
        <dsp:cNvPr id="0" name=""/>
        <dsp:cNvSpPr/>
      </dsp:nvSpPr>
      <dsp:spPr>
        <a:xfrm>
          <a:off x="255689" y="401863"/>
          <a:ext cx="6803597" cy="869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EFD83-DBA7-4338-BD91-5CF959C62DA7}">
      <dsp:nvSpPr>
        <dsp:cNvPr id="0" name=""/>
        <dsp:cNvSpPr/>
      </dsp:nvSpPr>
      <dsp:spPr>
        <a:xfrm>
          <a:off x="424964" y="562674"/>
          <a:ext cx="6803597" cy="8691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Направления деятельности по формированию родительской педагогической компетентности</a:t>
          </a:r>
          <a:endParaRPr lang="ru-RU" sz="2400" b="1" kern="1200" dirty="0"/>
        </a:p>
      </dsp:txBody>
      <dsp:txXfrm>
        <a:off x="424964" y="562674"/>
        <a:ext cx="6803597" cy="869195"/>
      </dsp:txXfrm>
    </dsp:sp>
    <dsp:sp modelId="{0A3977F1-2769-470F-BDC6-674A51B1A0F7}">
      <dsp:nvSpPr>
        <dsp:cNvPr id="0" name=""/>
        <dsp:cNvSpPr/>
      </dsp:nvSpPr>
      <dsp:spPr>
        <a:xfrm>
          <a:off x="-130137" y="1943237"/>
          <a:ext cx="3035372" cy="967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6D521-C390-4850-8EFD-E9550745E4ED}">
      <dsp:nvSpPr>
        <dsp:cNvPr id="0" name=""/>
        <dsp:cNvSpPr/>
      </dsp:nvSpPr>
      <dsp:spPr>
        <a:xfrm>
          <a:off x="39137" y="2104049"/>
          <a:ext cx="3035372" cy="967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Деятельность по повышению мотивации и формированию правильных установок</a:t>
          </a:r>
          <a:endParaRPr lang="ru-RU" sz="2000" b="1" kern="1200" dirty="0"/>
        </a:p>
      </dsp:txBody>
      <dsp:txXfrm>
        <a:off x="39137" y="2104049"/>
        <a:ext cx="3035372" cy="967406"/>
      </dsp:txXfrm>
    </dsp:sp>
    <dsp:sp modelId="{B7327A2A-EABC-4032-8703-859A53A38C65}">
      <dsp:nvSpPr>
        <dsp:cNvPr id="0" name=""/>
        <dsp:cNvSpPr/>
      </dsp:nvSpPr>
      <dsp:spPr>
        <a:xfrm>
          <a:off x="4535" y="3580840"/>
          <a:ext cx="1523475" cy="967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48AD18-5B3F-422C-B9E2-5AD6B88BFFA2}">
      <dsp:nvSpPr>
        <dsp:cNvPr id="0" name=""/>
        <dsp:cNvSpPr/>
      </dsp:nvSpPr>
      <dsp:spPr>
        <a:xfrm>
          <a:off x="173810" y="3741651"/>
          <a:ext cx="1523475" cy="967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Родительские тренинги</a:t>
          </a:r>
          <a:endParaRPr lang="ru-RU" sz="1800" b="1" kern="1200" dirty="0"/>
        </a:p>
      </dsp:txBody>
      <dsp:txXfrm>
        <a:off x="173810" y="3741651"/>
        <a:ext cx="1523475" cy="967406"/>
      </dsp:txXfrm>
    </dsp:sp>
    <dsp:sp modelId="{EFFB7675-906D-4E01-A48D-B6C0F96263F1}">
      <dsp:nvSpPr>
        <dsp:cNvPr id="0" name=""/>
        <dsp:cNvSpPr/>
      </dsp:nvSpPr>
      <dsp:spPr>
        <a:xfrm>
          <a:off x="1866561" y="3580840"/>
          <a:ext cx="1523475" cy="967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576AC0-4702-45F7-B5BE-B89467A70E9E}">
      <dsp:nvSpPr>
        <dsp:cNvPr id="0" name=""/>
        <dsp:cNvSpPr/>
      </dsp:nvSpPr>
      <dsp:spPr>
        <a:xfrm>
          <a:off x="2035836" y="3741651"/>
          <a:ext cx="1523475" cy="967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Детско-родительские тренинги</a:t>
          </a:r>
          <a:endParaRPr lang="ru-RU" sz="1800" b="1" kern="1200" dirty="0"/>
        </a:p>
      </dsp:txBody>
      <dsp:txXfrm>
        <a:off x="2035836" y="3741651"/>
        <a:ext cx="1523475" cy="967406"/>
      </dsp:txXfrm>
    </dsp:sp>
    <dsp:sp modelId="{DB35B581-B55D-4BCA-81C8-00D426E30333}">
      <dsp:nvSpPr>
        <dsp:cNvPr id="0" name=""/>
        <dsp:cNvSpPr/>
      </dsp:nvSpPr>
      <dsp:spPr>
        <a:xfrm>
          <a:off x="4264356" y="1943827"/>
          <a:ext cx="3260420" cy="967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79A244-F0CD-44C0-8D62-7A6650903216}">
      <dsp:nvSpPr>
        <dsp:cNvPr id="0" name=""/>
        <dsp:cNvSpPr/>
      </dsp:nvSpPr>
      <dsp:spPr>
        <a:xfrm>
          <a:off x="4433631" y="2104639"/>
          <a:ext cx="3260420" cy="967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Деятельность  по повышению уровня информированности</a:t>
          </a:r>
          <a:endParaRPr lang="ru-RU" sz="2000" b="1" kern="1200" dirty="0"/>
        </a:p>
      </dsp:txBody>
      <dsp:txXfrm>
        <a:off x="4433631" y="2104639"/>
        <a:ext cx="3260420" cy="967406"/>
      </dsp:txXfrm>
    </dsp:sp>
    <dsp:sp modelId="{06BCA90D-877E-4744-802C-2F4C8C998439}">
      <dsp:nvSpPr>
        <dsp:cNvPr id="0" name=""/>
        <dsp:cNvSpPr/>
      </dsp:nvSpPr>
      <dsp:spPr>
        <a:xfrm>
          <a:off x="3728586" y="3580840"/>
          <a:ext cx="2098160" cy="10168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E06B2-3208-40AE-BAE4-CE7CA0ACCFF0}">
      <dsp:nvSpPr>
        <dsp:cNvPr id="0" name=""/>
        <dsp:cNvSpPr/>
      </dsp:nvSpPr>
      <dsp:spPr>
        <a:xfrm>
          <a:off x="3897861" y="3741651"/>
          <a:ext cx="2098160" cy="1016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Просветительское направление </a:t>
          </a:r>
          <a:endParaRPr lang="ru-RU" sz="1800" b="1" kern="1200" dirty="0"/>
        </a:p>
      </dsp:txBody>
      <dsp:txXfrm>
        <a:off x="3897861" y="3741651"/>
        <a:ext cx="2098160" cy="1016889"/>
      </dsp:txXfrm>
    </dsp:sp>
    <dsp:sp modelId="{42912A94-5ADC-4AFE-BCC2-AA1450F7560F}">
      <dsp:nvSpPr>
        <dsp:cNvPr id="0" name=""/>
        <dsp:cNvSpPr/>
      </dsp:nvSpPr>
      <dsp:spPr>
        <a:xfrm>
          <a:off x="6165297" y="3580840"/>
          <a:ext cx="2157835" cy="967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A5F57E-4989-4A26-BAA4-077CF4233448}">
      <dsp:nvSpPr>
        <dsp:cNvPr id="0" name=""/>
        <dsp:cNvSpPr/>
      </dsp:nvSpPr>
      <dsp:spPr>
        <a:xfrm>
          <a:off x="6334572" y="3741651"/>
          <a:ext cx="2157835" cy="967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Практико-ориентированное направление</a:t>
          </a:r>
          <a:endParaRPr lang="ru-RU" sz="1800" b="1" kern="1200" dirty="0"/>
        </a:p>
      </dsp:txBody>
      <dsp:txXfrm>
        <a:off x="6334572" y="3741651"/>
        <a:ext cx="2157835" cy="967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191BC-A77C-44C0-9719-F4FEAEAA1C0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A306E-D419-406F-B4C9-693BBCE6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351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7B4BC-673C-44DC-9D12-192FCE640D3A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8B047-EB75-49CE-9BB9-889AB8D4E2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4646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8B047-EB75-49CE-9BB9-889AB8D4E2C6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4478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8B047-EB75-49CE-9BB9-889AB8D4E2C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0004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C0E1-793C-47F5-8EC4-E40508BFCBAE}" type="datetime1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81D1-1DC9-4BEC-B0E5-C855CAB4A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7030-2A44-4A50-B155-A9922BA3F0B8}" type="datetime1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81D1-1DC9-4BEC-B0E5-C855CAB4A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7F44E-1B00-40D2-B705-87E515FB0264}" type="datetime1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81D1-1DC9-4BEC-B0E5-C855CAB4A1C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DCD5-E85E-473B-BE41-DA73CD28CB44}" type="datetime1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81D1-1DC9-4BEC-B0E5-C855CAB4A1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A1FE-60D1-48E4-B4D0-C8656660F1DE}" type="datetime1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81D1-1DC9-4BEC-B0E5-C855CAB4A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481E-9017-47F7-92C9-FE2E6D1CA985}" type="datetime1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81D1-1DC9-4BEC-B0E5-C855CAB4A1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7A46-CB2A-49D9-A0A9-D198CE2CB225}" type="datetime1">
              <a:rPr lang="ru-RU" smtClean="0"/>
              <a:pPr/>
              <a:t>27.12.2015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81D1-1DC9-4BEC-B0E5-C855CAB4A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2C0B-6CE7-483F-97C0-1C25009F3A5D}" type="datetime1">
              <a:rPr lang="ru-RU" smtClean="0"/>
              <a:pPr/>
              <a:t>27.12.2015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81D1-1DC9-4BEC-B0E5-C855CAB4A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3E23-279D-41BE-ADCE-0CBE25DFB08B}" type="datetime1">
              <a:rPr lang="ru-RU" smtClean="0"/>
              <a:pPr/>
              <a:t>27.12.2015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81D1-1DC9-4BEC-B0E5-C855CAB4A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2050-D178-4D7A-838F-741D635DB164}" type="datetime1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81D1-1DC9-4BEC-B0E5-C855CAB4A1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4CC40-6648-4EB9-9E52-3F08242CE491}" type="datetime1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81D1-1DC9-4BEC-B0E5-C855CAB4A1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FC9B383-FC4C-4CBD-B83F-5A03A3441E77}" type="datetime1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BE081D1-1DC9-4BEC-B0E5-C855CAB4A1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4632" cy="4320479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Формирование универсальных учебных действий у младших школьников с нарушением слуха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797152"/>
            <a:ext cx="8712968" cy="1800199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к.п.н.  доцент кафедра коррекционной педагогики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Беляева Ольга Леонидовна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По материалам профессора, доктора </a:t>
            </a:r>
            <a:r>
              <a:rPr lang="ru-RU" sz="1800" dirty="0" err="1" smtClean="0">
                <a:solidFill>
                  <a:schemeClr val="tx1"/>
                </a:solidFill>
              </a:rPr>
              <a:t>пед.наук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</a:rPr>
              <a:t>Е.Г. </a:t>
            </a:r>
            <a:r>
              <a:rPr lang="ru-RU" sz="1800" b="1" dirty="0" err="1" smtClean="0">
                <a:solidFill>
                  <a:schemeClr val="tx1"/>
                </a:solidFill>
              </a:rPr>
              <a:t>Речицкой</a:t>
            </a:r>
            <a:endParaRPr lang="ru-RU" sz="1800" b="1" dirty="0">
              <a:solidFill>
                <a:schemeClr val="tx1"/>
              </a:solidFill>
            </a:endParaRPr>
          </a:p>
          <a:p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81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2400" y="3362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" y="3514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785794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400" dirty="0" smtClean="0"/>
              <a:t>Умение строить модели, схемы, что делает обозримыми связи и отношения, скрытые в тексте  и тем самым способствует поиску и нахождение решения;</a:t>
            </a:r>
          </a:p>
          <a:p>
            <a:pPr>
              <a:buFontTx/>
              <a:buChar char="-"/>
            </a:pPr>
            <a:r>
              <a:rPr lang="ru-RU" sz="2400" dirty="0" smtClean="0"/>
              <a:t> умение работать с моделями, преобразовывать их.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2571744"/>
            <a:ext cx="853475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4E305E"/>
                </a:solidFill>
              </a:rPr>
              <a:t>К логическим универсальным действиям относят:</a:t>
            </a:r>
          </a:p>
          <a:p>
            <a:r>
              <a:rPr lang="ru-RU" sz="2400" b="1" dirty="0" smtClean="0">
                <a:solidFill>
                  <a:srgbClr val="4E305E"/>
                </a:solidFill>
              </a:rPr>
              <a:t>- </a:t>
            </a:r>
            <a:r>
              <a:rPr lang="ru-RU" sz="2000" b="1" dirty="0" smtClean="0">
                <a:solidFill>
                  <a:srgbClr val="4E305E"/>
                </a:solidFill>
              </a:rPr>
              <a:t>Анализ объектов с целью выделения признаков существенных и несущественных;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4E305E"/>
                </a:solidFill>
              </a:rPr>
              <a:t>Синтез – составление целого из частей, в том числе достраивание модели с восполнением недостающих компонентов;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4E305E"/>
                </a:solidFill>
              </a:rPr>
              <a:t> выбор оснований и критериев для сравнения, </a:t>
            </a:r>
            <a:r>
              <a:rPr lang="ru-RU" sz="2000" b="1" dirty="0" err="1" smtClean="0">
                <a:solidFill>
                  <a:srgbClr val="4E305E"/>
                </a:solidFill>
              </a:rPr>
              <a:t>сериации</a:t>
            </a:r>
            <a:r>
              <a:rPr lang="ru-RU" sz="2000" b="1" dirty="0" smtClean="0">
                <a:solidFill>
                  <a:srgbClr val="4E305E"/>
                </a:solidFill>
              </a:rPr>
              <a:t>, классификации объектов;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4E305E"/>
                </a:solidFill>
              </a:rPr>
              <a:t> подведение под понятие, выведение следствий;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4E305E"/>
                </a:solidFill>
              </a:rPr>
              <a:t> установление причинно-следственных связей;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4E305E"/>
                </a:solidFill>
              </a:rPr>
              <a:t> построение логической цепи рассуждений;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4E305E"/>
                </a:solidFill>
              </a:rPr>
              <a:t>  доказательство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4E305E"/>
                </a:solidFill>
              </a:rPr>
              <a:t> выдвижение гипотез и их обоснование</a:t>
            </a:r>
          </a:p>
          <a:p>
            <a:pPr>
              <a:buFontTx/>
              <a:buChar char="-"/>
            </a:pPr>
            <a:endParaRPr lang="ru-RU" sz="2400" dirty="0">
              <a:solidFill>
                <a:srgbClr val="4E305E"/>
              </a:solidFill>
            </a:endParaRPr>
          </a:p>
        </p:txBody>
      </p:sp>
      <p:sp>
        <p:nvSpPr>
          <p:cNvPr id="15" name="Номер слайда 1"/>
          <p:cNvSpPr txBox="1">
            <a:spLocks/>
          </p:cNvSpPr>
          <p:nvPr/>
        </p:nvSpPr>
        <p:spPr>
          <a:xfrm>
            <a:off x="8083252" y="141709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E081D1-1DC9-4BEC-B0E5-C855CAB4A1C3}" type="slidenum">
              <a:rPr lang="ru-RU" sz="2800" smtClean="0"/>
              <a:pPr/>
              <a:t>10</a:t>
            </a:fld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61308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2400" y="3362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" y="3514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785794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Постановка и решение проблемы включает:</a:t>
            </a:r>
          </a:p>
          <a:p>
            <a:pPr>
              <a:buFontTx/>
              <a:buChar char="-"/>
            </a:pPr>
            <a:r>
              <a:rPr lang="ru-RU" sz="2400" dirty="0" smtClean="0"/>
              <a:t> формулирование проблемы задачи;</a:t>
            </a:r>
          </a:p>
          <a:p>
            <a:pPr>
              <a:buFontTx/>
              <a:buChar char="-"/>
            </a:pPr>
            <a:r>
              <a:rPr lang="ru-RU" sz="2400" dirty="0" smtClean="0"/>
              <a:t>Самостоятельное создание способов решения проблем, задач творческого и поискового характера;</a:t>
            </a:r>
          </a:p>
          <a:p>
            <a:endParaRPr lang="ru-RU" sz="2400" dirty="0" smtClean="0"/>
          </a:p>
          <a:p>
            <a:r>
              <a:rPr lang="ru-RU" sz="2400" b="1" dirty="0" smtClean="0"/>
              <a:t>Вывод по познавательным УУД</a:t>
            </a:r>
            <a:r>
              <a:rPr lang="ru-RU" sz="2400" dirty="0" smtClean="0"/>
              <a:t>: они основываются на сформированности логических операций: анализ, синтез, сравнение, обобщение, классификация, </a:t>
            </a:r>
            <a:r>
              <a:rPr lang="ru-RU" sz="2400" dirty="0" err="1" smtClean="0"/>
              <a:t>сериация</a:t>
            </a:r>
            <a:r>
              <a:rPr lang="ru-RU" sz="2400" dirty="0" smtClean="0"/>
              <a:t>, логическая мультипликация.</a:t>
            </a:r>
            <a:endParaRPr lang="ru-RU" sz="2400" dirty="0"/>
          </a:p>
        </p:txBody>
      </p:sp>
      <p:sp>
        <p:nvSpPr>
          <p:cNvPr id="15" name="Номер слайда 1"/>
          <p:cNvSpPr txBox="1">
            <a:spLocks/>
          </p:cNvSpPr>
          <p:nvPr/>
        </p:nvSpPr>
        <p:spPr>
          <a:xfrm>
            <a:off x="8083252" y="141709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E081D1-1DC9-4BEC-B0E5-C855CAB4A1C3}" type="slidenum">
              <a:rPr lang="ru-RU" sz="2800" smtClean="0"/>
              <a:pPr/>
              <a:t>11</a:t>
            </a:fld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61308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1643050"/>
            <a:ext cx="8286807" cy="492922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- планирование учебного сотрудничества с учителем и сверстниками – определение цели, функций участников, способов взаимодействия; </a:t>
            </a:r>
          </a:p>
          <a:p>
            <a:r>
              <a:rPr lang="ru-RU" sz="2800" b="1" dirty="0" smtClean="0"/>
              <a:t>- постановка вопросов – инициативное сотрудничество в поиске и сборе информации;</a:t>
            </a:r>
          </a:p>
          <a:p>
            <a:r>
              <a:rPr lang="ru-RU" sz="2800" b="1" dirty="0" smtClean="0"/>
              <a:t>- разрешение конфликтов – выявление, идентификация проблемы, поиск и оценка альтернативных способов разрешения конфликта, принятие решения и его реализация </a:t>
            </a:r>
            <a:endParaRPr lang="ru-RU" sz="28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81D1-1DC9-4BEC-B0E5-C855CAB4A1C3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 коммуникативным действиям относятся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1780108"/>
          </a:xfrm>
        </p:spPr>
        <p:txBody>
          <a:bodyPr/>
          <a:lstStyle/>
          <a:p>
            <a:r>
              <a:rPr lang="ru-RU" dirty="0" smtClean="0"/>
              <a:t>Коммуникативные универсальные действия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57158" y="2214554"/>
            <a:ext cx="8501122" cy="4286280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sz="3200" b="1" dirty="0" smtClean="0">
                <a:solidFill>
                  <a:schemeClr val="tx1"/>
                </a:solidFill>
              </a:rPr>
              <a:t>Управление поведением партнера – контроль, коррекция, оценка его действий;</a:t>
            </a:r>
          </a:p>
          <a:p>
            <a:pPr algn="just">
              <a:buFontTx/>
              <a:buChar char="-"/>
            </a:pPr>
            <a:r>
              <a:rPr lang="ru-RU" sz="3200" b="1" dirty="0" smtClean="0">
                <a:solidFill>
                  <a:schemeClr val="tx1"/>
                </a:solidFill>
              </a:rPr>
              <a:t>- умение с достаточной полнотой и точностью выражать свои мысли в соответствии с задачами и условиями коммуникации;</a:t>
            </a:r>
          </a:p>
          <a:p>
            <a:pPr algn="just">
              <a:buFontTx/>
              <a:buChar char="-"/>
            </a:pPr>
            <a:r>
              <a:rPr lang="ru-RU" sz="3200" b="1" dirty="0" smtClean="0">
                <a:solidFill>
                  <a:schemeClr val="tx1"/>
                </a:solidFill>
              </a:rPr>
              <a:t>- владение диалогической (прежде всего) и монологической формами речи.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81D1-1DC9-4BEC-B0E5-C855CAB4A1C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1643074"/>
          </a:xfrm>
        </p:spPr>
        <p:txBody>
          <a:bodyPr/>
          <a:lstStyle/>
          <a:p>
            <a:r>
              <a:rPr lang="ru-RU" dirty="0" smtClean="0"/>
              <a:t>Регулятивные учебные действия 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57224" y="3714752"/>
            <a:ext cx="7286676" cy="242889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tx1"/>
                </a:solidFill>
              </a:rPr>
              <a:t>Последовательность отработки действия самоконтроля:</a:t>
            </a:r>
          </a:p>
          <a:p>
            <a:pPr marL="457200" indent="-457200" algn="l"/>
            <a:r>
              <a:rPr lang="ru-RU" b="1" dirty="0" smtClean="0">
                <a:solidFill>
                  <a:schemeClr val="tx1"/>
                </a:solidFill>
              </a:rPr>
              <a:t>1. Изготовление несложных изделий по образцу (мысленные операции совершаются на наглядной основе).</a:t>
            </a:r>
          </a:p>
          <a:p>
            <a:pPr marL="457200" indent="-457200" algn="l"/>
            <a:r>
              <a:rPr lang="ru-RU" b="1" dirty="0" smtClean="0">
                <a:solidFill>
                  <a:schemeClr val="tx1"/>
                </a:solidFill>
              </a:rPr>
              <a:t>2. Многократный анализ образца и </a:t>
            </a:r>
            <a:r>
              <a:rPr lang="ru-RU" b="1" dirty="0" smtClean="0">
                <a:solidFill>
                  <a:srgbClr val="FF0000"/>
                </a:solidFill>
              </a:rPr>
              <a:t>промежуточных и конечных </a:t>
            </a:r>
            <a:r>
              <a:rPr lang="ru-RU" b="1" dirty="0" smtClean="0">
                <a:solidFill>
                  <a:schemeClr val="tx1"/>
                </a:solidFill>
              </a:rPr>
              <a:t>результатов своих действий.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81D1-1DC9-4BEC-B0E5-C855CAB4A1C3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Подзаголовок 3"/>
          <p:cNvSpPr txBox="1">
            <a:spLocks/>
          </p:cNvSpPr>
          <p:nvPr/>
        </p:nvSpPr>
        <p:spPr>
          <a:xfrm>
            <a:off x="1357290" y="3571876"/>
            <a:ext cx="3343276" cy="147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348" y="2357430"/>
            <a:ext cx="3650953" cy="154728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Действия контроля </a:t>
            </a:r>
          </a:p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14876" y="2357430"/>
            <a:ext cx="3650953" cy="154728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Действия самоконтроля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Использование предметных карт для формирования действий самоконтроля в системе УУД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85786" y="3556001"/>
            <a:ext cx="7786742" cy="14732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Предназначение  предметных карт – научить глухих детей осознанно осуществлять пооперационный и планирующий контроль , адекватно отражать в речи содержание деятельности.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81D1-1DC9-4BEC-B0E5-C855CAB4A1C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2400" y="3362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" y="3514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Номер слайда 1"/>
          <p:cNvSpPr txBox="1">
            <a:spLocks/>
          </p:cNvSpPr>
          <p:nvPr/>
        </p:nvSpPr>
        <p:spPr>
          <a:xfrm>
            <a:off x="8083252" y="141709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E081D1-1DC9-4BEC-B0E5-C855CAB4A1C3}" type="slidenum">
              <a:rPr lang="ru-RU" sz="2800" smtClean="0"/>
              <a:pPr/>
              <a:t>16</a:t>
            </a:fld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1052736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/>
            <a:endParaRPr lang="ru-RU" sz="2300" dirty="0"/>
          </a:p>
          <a:p>
            <a:pPr marL="457200" indent="-457200">
              <a:buFont typeface="+mj-lt"/>
              <a:buAutoNum type="arabicPeriod"/>
            </a:pPr>
            <a:endParaRPr lang="ru-RU" sz="2300" dirty="0"/>
          </a:p>
        </p:txBody>
      </p:sp>
      <p:graphicFrame>
        <p:nvGraphicFramePr>
          <p:cNvPr id="14" name="Схема 13"/>
          <p:cNvGraphicFramePr/>
          <p:nvPr/>
        </p:nvGraphicFramePr>
        <p:xfrm>
          <a:off x="251520" y="908720"/>
          <a:ext cx="842493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7508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2400" y="3362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" y="3514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Номер слайда 1"/>
          <p:cNvSpPr txBox="1">
            <a:spLocks/>
          </p:cNvSpPr>
          <p:nvPr/>
        </p:nvSpPr>
        <p:spPr>
          <a:xfrm>
            <a:off x="8083252" y="141709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E081D1-1DC9-4BEC-B0E5-C855CAB4A1C3}" type="slidenum">
              <a:rPr lang="ru-RU" sz="2800" smtClean="0"/>
              <a:pPr/>
              <a:t>17</a:t>
            </a:fld>
            <a:endParaRPr lang="ru-RU" sz="2800" dirty="0"/>
          </a:p>
        </p:txBody>
      </p:sp>
      <p:graphicFrame>
        <p:nvGraphicFramePr>
          <p:cNvPr id="14" name="Схема 13"/>
          <p:cNvGraphicFramePr/>
          <p:nvPr/>
        </p:nvGraphicFramePr>
        <p:xfrm>
          <a:off x="539552" y="908720"/>
          <a:ext cx="835292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1726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Номер слайда 1"/>
          <p:cNvSpPr txBox="1">
            <a:spLocks/>
          </p:cNvSpPr>
          <p:nvPr/>
        </p:nvSpPr>
        <p:spPr>
          <a:xfrm>
            <a:off x="8083252" y="141709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E081D1-1DC9-4BEC-B0E5-C855CAB4A1C3}" type="slidenum">
              <a:rPr lang="ru-RU" sz="2800" smtClean="0"/>
              <a:pPr/>
              <a:t>18</a:t>
            </a:fld>
            <a:endParaRPr lang="ru-RU" sz="2800" dirty="0"/>
          </a:p>
        </p:txBody>
      </p:sp>
      <p:graphicFrame>
        <p:nvGraphicFramePr>
          <p:cNvPr id="12" name="Схема 11"/>
          <p:cNvGraphicFramePr/>
          <p:nvPr/>
        </p:nvGraphicFramePr>
        <p:xfrm>
          <a:off x="395536" y="836712"/>
          <a:ext cx="849694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9273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780108"/>
          </a:xfrm>
        </p:spPr>
        <p:txBody>
          <a:bodyPr/>
          <a:lstStyle/>
          <a:p>
            <a:r>
              <a:rPr lang="ru-RU" dirty="0" smtClean="0"/>
              <a:t>Функции предметных карт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1. Познавательная</a:t>
            </a:r>
          </a:p>
          <a:p>
            <a:pPr marL="457200" indent="-45720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2. планирующая</a:t>
            </a:r>
          </a:p>
          <a:p>
            <a:pPr marL="457200" indent="-45720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3. контрольная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81D1-1DC9-4BEC-B0E5-C855CAB4A1C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384617"/>
            <a:ext cx="8424936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	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составе основных видов универсальных действий 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выделяют 4 блока: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8083252" y="141709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E081D1-1DC9-4BEC-B0E5-C855CAB4A1C3}" type="slidenum">
              <a:rPr lang="ru-RU" sz="2800" smtClean="0"/>
              <a:pPr/>
              <a:t>2</a:t>
            </a:fld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14876" y="2428868"/>
            <a:ext cx="3647853" cy="1083374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Регулятивный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14876" y="4214818"/>
            <a:ext cx="3647853" cy="1083374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Коммуникативный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4286256"/>
            <a:ext cx="3647853" cy="1083374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Познавательный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2428868"/>
            <a:ext cx="3647853" cy="1083374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Личностный 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17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8101042" cy="107157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Усложнение в работе с картами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57158" y="1357298"/>
            <a:ext cx="8572560" cy="5072098"/>
          </a:xfrm>
        </p:spPr>
        <p:txBody>
          <a:bodyPr>
            <a:normAutofit/>
          </a:bodyPr>
          <a:lstStyle/>
          <a:p>
            <a:pPr marL="457200" indent="-457200" algn="l"/>
            <a:r>
              <a:rPr lang="ru-RU" sz="2400" b="1" dirty="0" smtClean="0">
                <a:solidFill>
                  <a:schemeClr val="tx1"/>
                </a:solidFill>
              </a:rPr>
              <a:t>1. Поочередное предъявление  операционных карт</a:t>
            </a:r>
          </a:p>
          <a:p>
            <a:pPr marL="457200" indent="-457200" algn="l"/>
            <a:r>
              <a:rPr lang="ru-RU" sz="2400" b="1" dirty="0" smtClean="0">
                <a:solidFill>
                  <a:schemeClr val="tx1"/>
                </a:solidFill>
              </a:rPr>
              <a:t>2. Разовое предъявление всех карт сразу.</a:t>
            </a:r>
          </a:p>
          <a:p>
            <a:pPr marL="457200" indent="-457200" algn="l"/>
            <a:r>
              <a:rPr lang="ru-RU" sz="2400" b="1" dirty="0" smtClean="0">
                <a:solidFill>
                  <a:schemeClr val="tx1"/>
                </a:solidFill>
              </a:rPr>
              <a:t>3. Постепенное исключение приемов действий, - давался сразу результат действий.</a:t>
            </a:r>
          </a:p>
          <a:p>
            <a:pPr marL="457200" indent="-457200" algn="l"/>
            <a:r>
              <a:rPr lang="ru-RU" sz="2400" b="1" dirty="0" smtClean="0">
                <a:solidFill>
                  <a:schemeClr val="tx1"/>
                </a:solidFill>
              </a:rPr>
              <a:t>4. Исключение табличек-отчетов.</a:t>
            </a:r>
          </a:p>
          <a:p>
            <a:pPr marL="457200" indent="-457200" algn="l"/>
            <a:r>
              <a:rPr lang="ru-RU" sz="2400" b="1" dirty="0" smtClean="0">
                <a:solidFill>
                  <a:schemeClr val="tx1"/>
                </a:solidFill>
              </a:rPr>
              <a:t>5. Однотипные операции объединяются на одной карте</a:t>
            </a:r>
          </a:p>
          <a:p>
            <a:pPr marL="457200" indent="-457200" algn="l"/>
            <a:r>
              <a:rPr lang="ru-RU" sz="2400" b="1" dirty="0" smtClean="0">
                <a:solidFill>
                  <a:schemeClr val="tx1"/>
                </a:solidFill>
              </a:rPr>
              <a:t>6. Конкретное изображение заменяется символом, схемой, условно-символическими обозначениями </a:t>
            </a:r>
          </a:p>
          <a:p>
            <a:pPr marL="457200" indent="-457200" algn="l"/>
            <a:r>
              <a:rPr lang="ru-RU" sz="2400" b="1" dirty="0" smtClean="0">
                <a:solidFill>
                  <a:schemeClr val="tx1"/>
                </a:solidFill>
              </a:rPr>
              <a:t>7. Обобщенные карты.</a:t>
            </a:r>
          </a:p>
          <a:p>
            <a:pPr marL="457200" indent="-457200" algn="l"/>
            <a:r>
              <a:rPr lang="ru-RU" sz="2400" b="1" dirty="0" smtClean="0">
                <a:solidFill>
                  <a:schemeClr val="tx1"/>
                </a:solidFill>
              </a:rPr>
              <a:t>8. Серия карт с одной, двумя, тремя и т.д.  пропущенной.</a:t>
            </a:r>
          </a:p>
          <a:p>
            <a:pPr marL="457200" indent="-457200" algn="l"/>
            <a:r>
              <a:rPr lang="ru-RU" sz="2400" b="1" dirty="0" smtClean="0">
                <a:solidFill>
                  <a:schemeClr val="tx1"/>
                </a:solidFill>
              </a:rPr>
              <a:t>9. Вытягивание из колоды одной карты, восполнение остальных самостоятельно.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81D1-1DC9-4BEC-B0E5-C855CAB4A1C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Е.Г. </a:t>
            </a:r>
            <a:r>
              <a:rPr lang="ru-RU" dirty="0" err="1" smtClean="0"/>
              <a:t>Речицкая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Формирование универсальных учебных действий у младших школьников  с нарушением слуха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81D1-1DC9-4BEC-B0E5-C855CAB4A1C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6938" y="6093296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78380" y="620688"/>
            <a:ext cx="57179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Личностный вид УУД</a:t>
            </a:r>
            <a:endParaRPr lang="ru-RU" sz="4000" dirty="0"/>
          </a:p>
        </p:txBody>
      </p:sp>
      <p:sp>
        <p:nvSpPr>
          <p:cNvPr id="13" name="Номер слайда 1"/>
          <p:cNvSpPr txBox="1">
            <a:spLocks/>
          </p:cNvSpPr>
          <p:nvPr/>
        </p:nvSpPr>
        <p:spPr>
          <a:xfrm>
            <a:off x="8083252" y="141709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E081D1-1DC9-4BEC-B0E5-C855CAB4A1C3}" type="slidenum">
              <a:rPr lang="ru-RU" sz="2800" smtClean="0"/>
              <a:pPr/>
              <a:t>3</a:t>
            </a:fld>
            <a:endParaRPr lang="ru-RU" sz="2800" dirty="0"/>
          </a:p>
        </p:txBody>
      </p:sp>
      <p:graphicFrame>
        <p:nvGraphicFramePr>
          <p:cNvPr id="15" name="Схема 14"/>
          <p:cNvGraphicFramePr/>
          <p:nvPr/>
        </p:nvGraphicFramePr>
        <p:xfrm>
          <a:off x="431032" y="1214422"/>
          <a:ext cx="871296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8694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Применительно к учебной деятельности выделены три вида личностных действий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dirty="0" smtClean="0"/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>
          <a:xfrm>
            <a:off x="8083252" y="141709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E081D1-1DC9-4BEC-B0E5-C855CAB4A1C3}" type="slidenum">
              <a:rPr lang="ru-RU" sz="2800" smtClean="0"/>
              <a:pPr/>
              <a:t>4</a:t>
            </a:fld>
            <a:endParaRPr lang="ru-RU" sz="28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251520" y="980728"/>
          <a:ext cx="889248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3890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412776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обеспечивают учащимся организацию их учебной деятельности, к ним относятся: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целеполагание</a:t>
            </a:r>
            <a:r>
              <a:rPr lang="ru-RU" sz="2800" b="1" dirty="0" smtClean="0"/>
              <a:t> как постановка учебной задачи на основе соотнесения того, что уже известно и усвоено обучающимися, и того, что еще неизвестно.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планирование</a:t>
            </a:r>
            <a:r>
              <a:rPr lang="ru-RU" sz="2800" b="1" dirty="0" smtClean="0"/>
              <a:t> – определение последовательности промежуточных действий с учетом конечного результата; составление плана и последовательности действий </a:t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33920" y="408850"/>
            <a:ext cx="55867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Регулятивные действия</a:t>
            </a:r>
            <a:endParaRPr lang="ru-RU" sz="4000" dirty="0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8083252" y="141709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E081D1-1DC9-4BEC-B0E5-C855CAB4A1C3}" type="slidenum">
              <a:rPr lang="ru-RU" sz="2800" smtClean="0"/>
              <a:pPr/>
              <a:t>5</a:t>
            </a:fld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37471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00042"/>
            <a:ext cx="864096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прогнозирование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предвосхищение результатов и уровня усвоений знаний;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контроль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форме сличения способа действия и его результата с заданным эталоном с целью обнаружения отклонений и отличий от этого эталона;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коррекция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внесение дополнений и корректив в план и способы действия в случае расхождения заданного эталона с реальным действием и его результатом;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выделение 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ососзнание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обучающимися того, что выполнено, усвоено и что еще нужно усвоить; осознание уровня и качества усвоения;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саморегуляция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как способность к выбору, изменению способов действий в случае необходимости.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>
          <a:xfrm>
            <a:off x="8083252" y="141709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E081D1-1DC9-4BEC-B0E5-C855CAB4A1C3}" type="slidenum">
              <a:rPr lang="ru-RU" sz="2800" smtClean="0"/>
              <a:pPr/>
              <a:t>6</a:t>
            </a:fld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15141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431077"/>
            <a:ext cx="89779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Познавательные универсальные действия </a:t>
            </a:r>
            <a:endParaRPr lang="ru-RU" sz="3200" dirty="0"/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>
          <a:xfrm>
            <a:off x="8083252" y="141709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E081D1-1DC9-4BEC-B0E5-C855CAB4A1C3}" type="slidenum">
              <a:rPr lang="ru-RU" sz="2800" smtClean="0"/>
              <a:pPr/>
              <a:t>7</a:t>
            </a:fld>
            <a:endParaRPr lang="ru-RU" sz="28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251520" y="1340768"/>
          <a:ext cx="8712968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4786314" y="3429000"/>
            <a:ext cx="3647853" cy="1083374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Постановка  и решение проблемы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3500438"/>
            <a:ext cx="3647853" cy="1083374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Знаково-символические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00562" y="1357298"/>
            <a:ext cx="3647853" cy="1083374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Логические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596" y="1357298"/>
            <a:ext cx="3647853" cy="1083374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</a:rPr>
              <a:t>Общеучебные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961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2400" y="3362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" y="3514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Номер слайда 1"/>
          <p:cNvSpPr txBox="1">
            <a:spLocks/>
          </p:cNvSpPr>
          <p:nvPr/>
        </p:nvSpPr>
        <p:spPr>
          <a:xfrm>
            <a:off x="8083252" y="141709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E081D1-1DC9-4BEC-B0E5-C855CAB4A1C3}" type="slidenum">
              <a:rPr lang="ru-RU" sz="2800" smtClean="0"/>
              <a:pPr/>
              <a:t>8</a:t>
            </a:fld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42844" y="260648"/>
            <a:ext cx="864399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Общеучебные</a:t>
            </a:r>
            <a:r>
              <a:rPr lang="ru-RU" sz="2800" b="1" dirty="0" smtClean="0"/>
              <a:t> действия – это:</a:t>
            </a:r>
          </a:p>
          <a:p>
            <a:pPr algn="just"/>
            <a:endParaRPr lang="ru-RU" sz="2800" b="1" dirty="0" smtClean="0"/>
          </a:p>
          <a:p>
            <a:pPr algn="just"/>
            <a:r>
              <a:rPr lang="ru-RU" sz="2800" b="1" dirty="0" smtClean="0"/>
              <a:t>- Самостоятельное </a:t>
            </a:r>
            <a:r>
              <a:rPr lang="ru-RU" sz="2800" b="1" i="1" dirty="0" smtClean="0"/>
              <a:t>выделение</a:t>
            </a:r>
            <a:r>
              <a:rPr lang="ru-RU" sz="2800" b="1" dirty="0" smtClean="0"/>
              <a:t> и формулирование познавательной цели</a:t>
            </a:r>
          </a:p>
          <a:p>
            <a:pPr algn="just">
              <a:buFontTx/>
              <a:buChar char="-"/>
            </a:pPr>
            <a:r>
              <a:rPr lang="ru-RU" sz="2800" b="1" dirty="0" smtClean="0"/>
              <a:t>Поиск и выделение необходимой информации, в том числе с применением компьютерных средств</a:t>
            </a:r>
          </a:p>
          <a:p>
            <a:pPr algn="just">
              <a:buFontTx/>
              <a:buChar char="-"/>
            </a:pPr>
            <a:r>
              <a:rPr lang="ru-RU" sz="2800" b="1" dirty="0" smtClean="0"/>
              <a:t>  осознанное и произвольное построение речевого высказывания в устной, письменной, </a:t>
            </a:r>
            <a:r>
              <a:rPr lang="ru-RU" sz="2800" b="1" dirty="0" err="1" smtClean="0"/>
              <a:t>устно-дактильной</a:t>
            </a:r>
            <a:r>
              <a:rPr lang="ru-RU" sz="2800" b="1" dirty="0" smtClean="0"/>
              <a:t> форме;</a:t>
            </a:r>
          </a:p>
          <a:p>
            <a:pPr algn="just">
              <a:buFontTx/>
              <a:buChar char="-"/>
            </a:pPr>
            <a:r>
              <a:rPr lang="ru-RU" sz="2800" b="1" dirty="0" smtClean="0"/>
              <a:t>Выбор наиболее эффективных путей решения задач</a:t>
            </a:r>
          </a:p>
          <a:p>
            <a:pPr algn="just">
              <a:buFontTx/>
              <a:buChar char="-"/>
            </a:pPr>
            <a:r>
              <a:rPr lang="ru-RU" sz="2800" b="1" dirty="0" smtClean="0"/>
              <a:t>  рефлексия способов и условий действия, контроль и оценка процесса и результатов деятельности</a:t>
            </a:r>
          </a:p>
          <a:p>
            <a:pPr algn="just">
              <a:buFontTx/>
              <a:buChar char="-"/>
            </a:pPr>
            <a:r>
              <a:rPr lang="ru-RU" sz="2800" b="1" dirty="0" smtClean="0"/>
              <a:t> знаково-символическое моделирование – преобразование объекта из чувственной формы в модель</a:t>
            </a: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10644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81D1-1DC9-4BEC-B0E5-C855CAB4A1C3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000108"/>
            <a:ext cx="864399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800" dirty="0" smtClean="0"/>
              <a:t>Постановка и формулирование проблемы, создание алгоритмов деятельности  при решении проблем творческого и поискового характера;</a:t>
            </a:r>
          </a:p>
          <a:p>
            <a:pPr>
              <a:buFontTx/>
              <a:buChar char="-"/>
            </a:pPr>
            <a:r>
              <a:rPr lang="ru-RU" sz="2800" dirty="0" smtClean="0"/>
              <a:t> преобразование модели с целью выявления общих законов, определяющих данную предметную область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b="1" dirty="0" smtClean="0"/>
              <a:t>Знаково-символические УУД в начальной школе:</a:t>
            </a:r>
          </a:p>
          <a:p>
            <a:pPr>
              <a:buFontTx/>
              <a:buChar char="-"/>
            </a:pPr>
            <a:r>
              <a:rPr lang="ru-RU" sz="2400" dirty="0" smtClean="0"/>
              <a:t>кодирование</a:t>
            </a:r>
            <a:r>
              <a:rPr lang="en-US" sz="2400" dirty="0" smtClean="0"/>
              <a:t>/</a:t>
            </a:r>
            <a:r>
              <a:rPr lang="ru-RU" sz="2400" dirty="0" smtClean="0"/>
              <a:t>замещение – использование знаков и символов, как заместителей реальных предметов и объектов;</a:t>
            </a:r>
          </a:p>
          <a:p>
            <a:pPr>
              <a:buFontTx/>
              <a:buChar char="-"/>
            </a:pPr>
            <a:r>
              <a:rPr lang="ru-RU" sz="2400" dirty="0" smtClean="0"/>
              <a:t> декодирование информации;</a:t>
            </a:r>
          </a:p>
          <a:p>
            <a:pPr>
              <a:buFontTx/>
              <a:buChar char="-"/>
            </a:pPr>
            <a:r>
              <a:rPr lang="ru-RU" sz="2400" dirty="0" smtClean="0"/>
              <a:t> умение использовать наглядные модели,  круги, схемы, чертежи, планы для решения познавательных и учебных задач</a:t>
            </a: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1922</TotalTime>
  <Words>915</Words>
  <Application>Microsoft Office PowerPoint</Application>
  <PresentationFormat>Экран (4:3)</PresentationFormat>
  <Paragraphs>141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    Формирование универсальных учебных действий у младших школьников с нарушением слуха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К коммуникативным действиям относятся </vt:lpstr>
      <vt:lpstr>Коммуникативные универсальные действия</vt:lpstr>
      <vt:lpstr>Регулятивные учебные действия </vt:lpstr>
      <vt:lpstr>Использование предметных карт для формирования действий самоконтроля в системе УУД</vt:lpstr>
      <vt:lpstr>Слайд 16</vt:lpstr>
      <vt:lpstr>Слайд 17</vt:lpstr>
      <vt:lpstr>Слайд 18</vt:lpstr>
      <vt:lpstr>Функции предметных карт</vt:lpstr>
      <vt:lpstr>Усложнение в работе с картами</vt:lpstr>
      <vt:lpstr>Е.Г. Речицкая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Кондрашова</dc:creator>
  <cp:lastModifiedBy>XP GAME 2010</cp:lastModifiedBy>
  <cp:revision>83</cp:revision>
  <dcterms:created xsi:type="dcterms:W3CDTF">2015-11-18T01:58:42Z</dcterms:created>
  <dcterms:modified xsi:type="dcterms:W3CDTF">2015-12-27T15:54:17Z</dcterms:modified>
</cp:coreProperties>
</file>