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525E1-3937-4E0B-A14D-FB76ABCF3FA1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B2D6F-6DAC-4230-B7B3-CAED4D0E3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1FCAD-119B-410E-B2E3-19C9B537C017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7C9FC-46CB-448E-A956-AC271072C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E240C-51A7-4C00-810A-A6EAF941174C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47DB-614C-4194-9D3A-F7E4CA5C3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AFB633-6A75-4907-A472-E33E2769DD93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7BDA30-331C-4C5E-BB41-F126D0D81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F5D8B-BE62-4FD3-ACDB-89864584F1F8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23B0-DAE9-449D-AC13-6947C33E7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B769F-83DD-4811-8427-4071F3A20089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4502-501A-4038-AC6B-6FE5BA13A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5F2-9BBC-4952-B15F-1418DD645790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8F134-CA25-4ACF-9952-249806E56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B46795-882D-4230-B5F5-630095BF4F41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9E08F6-56E0-44E4-BF9B-A07A82D70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D8791-06C8-436F-98BE-2041B6761CF2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49651-4EFE-49B8-87A6-572B791FF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F71A5B-77CC-4A2C-BBA6-6874C5C9BD4C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ABBCA9-1F23-43EC-B9D0-2C46EBD9E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45DF16-2689-43BC-89E6-AC0BF1444BE2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6BA04B-C325-4934-BDD2-80203B948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CEEBC7-0867-435A-B9FC-F801A695F0E3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2D035F-6267-4DFB-804A-441F16AE4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 bwMode="auto">
          <a:xfrm>
            <a:off x="827088" y="1916113"/>
            <a:ext cx="7772400" cy="20716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8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II</a:t>
            </a:r>
            <a:r>
              <a:rPr lang="ru-RU" sz="2800" b="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СПЕЦИАЛЬНАЯ ПЕДАГОГИКА И СПЕЦИАЛЬНОЕ ОБРАЗОВАНИЕ В РАЗНЫХ СТРАНАХ МИРА. </a:t>
            </a:r>
            <a:br>
              <a:rPr lang="ru-RU" sz="2800" b="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ГЕРМАНИЯ</a:t>
            </a:r>
            <a:endParaRPr lang="ru-RU" sz="2700" cap="none" smtClean="0"/>
          </a:p>
        </p:txBody>
      </p:sp>
      <p:pic>
        <p:nvPicPr>
          <p:cNvPr id="13314" name="Picture 4" descr="36081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4217988"/>
            <a:ext cx="3960813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smtClean="0">
                <a:latin typeface="Times New Roman" pitchFamily="18" charset="0"/>
              </a:rPr>
              <a:t>Во второй половине XIX в. педагогическая общественность страны пришла к заключению, что государственные специальные образовательные учреждения, где обучение детей с ограниченными возможностями обеспечивается силами квалифицированных педагогов, являются более прогрессивной формой, нежели малоквалифицированная поддержка таких детей в условиях массовой школы.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Объединение немецких земель в единое государство. Становление теории и практики образования, в том числе специального.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smtClean="0">
                <a:latin typeface="Times New Roman" pitchFamily="18" charset="0"/>
              </a:rPr>
              <a:t>В рассматриваемый период в Германии оформляется самостоятельное научное направление — «лечебная педагогика», на становление и развитие которой оказал влияние ряд факторов как социального, так и научного характера.</a:t>
            </a:r>
          </a:p>
        </p:txBody>
      </p:sp>
      <p:pic>
        <p:nvPicPr>
          <p:cNvPr id="23555" name="Picture 4" descr="tsentr_lechebnoi_pedagogiki_my_rozhdaemsya_dlya_schastya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716338"/>
            <a:ext cx="4608513" cy="297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908050"/>
            <a:ext cx="7467600" cy="575945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Первое учреждение для умственно отсталых детей было основано в Ансбахе священником В.Лёхе (1854), в последующие годы такие заведения начинают действовать в Гамбурге (1863), Билефельде (1872) и в других городах Германии.</a:t>
            </a:r>
          </a:p>
          <a:p>
            <a:r>
              <a:rPr lang="ru-RU" smtClean="0">
                <a:latin typeface="Times New Roman" pitchFamily="18" charset="0"/>
              </a:rPr>
              <a:t>учителем-дефектологом Г. Особый тип вспомогательной школы для детей с учебными проблемами был обоснован Э.Штётцнером. В 1864 г. в своей опубликованной работе он раскрыл теоретическую концепцию вспомогательной школы как самостоятельного образовательного учреждения.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412875"/>
            <a:ext cx="8064500" cy="60483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 </a:t>
            </a:r>
            <a:r>
              <a:rPr lang="ru-RU" smtClean="0">
                <a:latin typeface="Times New Roman" pitchFamily="18" charset="0"/>
              </a:rPr>
              <a:t>Вторая половина XIX в. в сурдопедагогике Германии связана с именем Иоганна Фаттера (1842—1916), который, создал собственную «методу», или дидактическую систему. В ее основу было положено органичное соединение овладения глухими детьми словесной (устной и письменной) речью с изучением учебных предметов и формированием навыков общения с окружающими (чистый устный метод).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Веймарская республика и последующая фашистская диктатура (1919—1944 гг.)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 Буржуазно-демократическая революция в Германии 1918 года, обусловленная ее поражением в Первой мировой войне, положила начало непродолжительному периоду буржуазно-демократического развития страны, вошедшему в историю под названием Веймарская республика (в Веймаре была принята Конституция этой первой в истории Германии республики). Это время было связано со значительными материальными тяготами и лишениями для большинства населения страны — послевоенный голод, бедность, потеря части территории в соответствии с Версальским договором, разруха и экономический кризис.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549275"/>
            <a:ext cx="7467600" cy="5924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Положение специальных школ разных типов в период Веймарской республики было различным. Контингент школ для умственно отсталых детей продолжался увеличиваться.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Законодательных актов, регулирующих открытие вспомогательных школ и перевод туда учащихся со слабыми способностями, Веймарская республика так и не разработала.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smtClean="0">
                <a:latin typeface="Times New Roman" pitchFamily="18" charset="0"/>
              </a:rPr>
              <a:t>С 1915 по 1926 гг. число школ для слепых сократилось с 32 до 25, а школ для глухих уменьшилось на 17 %, число их учащихся — на 27 % и учителей — на 20 %.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В задачи вспомогательной школы в этот период входило: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-  аккумулировать учащихся с наследственными заболеваниями, выполняя задачи социальной и расовой гигиены;</a:t>
            </a:r>
          </a:p>
          <a:p>
            <a:r>
              <a:rPr lang="ru-RU" smtClean="0">
                <a:latin typeface="Times New Roman" pitchFamily="18" charset="0"/>
              </a:rPr>
              <a:t>- формировать экономическую и социальную полезность учащихся этой категории;</a:t>
            </a:r>
          </a:p>
          <a:p>
            <a:r>
              <a:rPr lang="ru-RU" smtClean="0">
                <a:latin typeface="Times New Roman" pitchFamily="18" charset="0"/>
              </a:rPr>
              <a:t>- освобождать массовую школу от ненужного балласта. Здесь речь идет не только об умственно отсталых детях, но также и о подростках с девиантным и асоциальным поведением.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Нравственное и организационное возрождение системы образования в послевоенный период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smtClean="0">
                <a:latin typeface="Times New Roman" pitchFamily="18" charset="0"/>
              </a:rPr>
              <a:t>Вся система специальных школ на территориях обоих государств оказалась разрушенной; в прямом смысле были разрушены здания школ и интернатов, не хватало учителей и воспитателей. Но основная проблема заключалась в том, что в немецком общественном сознании по-прежнему существовала идея дискриминации детей с нарушениями развития. Это находило отражение в практике организации вспомогательных школ и интернатов для умственно отсталых. 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20713"/>
            <a:ext cx="7467600" cy="58816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После Второй мировой войны в ФРГ существовали два типа школ для детей с проблемами умственного развития: вспомогательные для имеющих трудности в обучении и специальные для умственно отсталых.</a:t>
            </a:r>
          </a:p>
          <a:p>
            <a:endParaRPr lang="ru-RU" smtClean="0"/>
          </a:p>
        </p:txBody>
      </p:sp>
      <p:pic>
        <p:nvPicPr>
          <p:cNvPr id="36868" name="Picture 4" descr="08_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3068638"/>
            <a:ext cx="5400675" cy="3444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92150"/>
            <a:ext cx="7467600" cy="5781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Получили развитие самостоятельные вспомогательные школы. Специальные школы стали «самостоятельными образовательными и воспитательными учреждениями» с собственной учебной программой и собственным административным управлением. Включение специальных классов в состав народной школы рассматривалось как явление временное и вынужденное, допустимое лишь до завершения построения системы специального образования.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8115300" cy="1285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Возникновение практических опытов обучения детей с нарушениями развития на территории германских земель (XVII в. —начало XIX в.)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2214563"/>
            <a:ext cx="8401050" cy="43576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  Наиболее ранняя сохранившаяся информация об обучении детей с ограниченными возможностями на территории Германии относится к 1469 г.: в городе Гернроде аббатиса Схоластика, обучив глухую девочку с помощью жестов и картинок, раскрыла перед ней основы христианского вероучения.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052513"/>
            <a:ext cx="7467600" cy="542131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Важнейшим достижением в 50-х гг. прошедшего столетия в ФРГ явились разработки, направленные на организацию ранней диагностики и ранней помощи детям с нарушениями слуха.</a:t>
            </a:r>
          </a:p>
          <a:p>
            <a:r>
              <a:rPr lang="ru-RU" smtClean="0">
                <a:latin typeface="Times New Roman" pitchFamily="18" charset="0"/>
              </a:rPr>
              <a:t>Инициатором создания в 1958 г. и первым руководителем консультации для глухих детей раннего возраста и их родителей в Гейдельберге был известны в ФРГ сурдопедагог Армии Лёве. Позднее подобные консультации  начали работать и в других городах страны.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92150"/>
            <a:ext cx="7467600" cy="57816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Начиная с 70-х гг. прошедшего столетия специальная школа в ФРГ претерпевает серьезные изменения.</a:t>
            </a:r>
          </a:p>
          <a:p>
            <a:r>
              <a:rPr lang="ru-RU" smtClean="0">
                <a:latin typeface="Times New Roman" pitchFamily="18" charset="0"/>
              </a:rPr>
              <a:t>На законодательном уровне закладываются основы для преодоления изолированности системы специального обучения и для построения новых образовательных форм.</a:t>
            </a:r>
          </a:p>
          <a:p>
            <a:r>
              <a:rPr lang="ru-RU" smtClean="0">
                <a:latin typeface="Times New Roman" pitchFamily="18" charset="0"/>
              </a:rPr>
              <a:t>В общественном сознании постепенно происходит понимание особенностей и прав людей, имеющих отклонения в развитии.</a:t>
            </a:r>
          </a:p>
          <a:p>
            <a:r>
              <a:rPr lang="ru-RU" smtClean="0">
                <a:latin typeface="Times New Roman" pitchFamily="18" charset="0"/>
              </a:rPr>
              <a:t>Система специального образования включается в процесс реструктурирования, который претерпевает вся система образования.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Новая концепция специальной педагогики, разработанная А.Сандером, О.Шпеком, Г. Вайссом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Методологическая основа: </a:t>
            </a:r>
            <a:r>
              <a:rPr lang="ru-RU" smtClean="0">
                <a:latin typeface="Times New Roman" pitchFamily="18" charset="0"/>
              </a:rPr>
              <a:t>психолого-экологическая парадигма.</a:t>
            </a:r>
          </a:p>
          <a:p>
            <a:r>
              <a:rPr lang="ru-RU" smtClean="0">
                <a:latin typeface="Times New Roman" pitchFamily="18" charset="0"/>
              </a:rPr>
              <a:t>Четыре главных аспекта — личность ребенка, деятельность, семья, процесс.</a:t>
            </a:r>
          </a:p>
          <a:p>
            <a:r>
              <a:rPr lang="ru-RU" smtClean="0">
                <a:latin typeface="Times New Roman" pitchFamily="18" charset="0"/>
              </a:rPr>
              <a:t>А. Сандер обозначил как ведущие следующие понятийные пары аспектов: 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 потребностью-ориентированный (центрированный на личности), деятельностно-ориентированный (целостный), семейно-ориентированный (экологический), процессуально-ориентированный (динамический).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260350"/>
            <a:ext cx="8569325" cy="6408738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К 80-м гг. XX в. сформировалась обновленная концепция специальной педагогики, которая характеризовалась, ориентацией на ребенка, на стимулирование разнообразной и совместной деятельности, на включение ближайшего окружения детей в пространство педагогической помощи, на учет динамики всех аспектов педагогической деятельности.</a:t>
            </a:r>
          </a:p>
          <a:p>
            <a:r>
              <a:rPr lang="ru-RU" smtClean="0">
                <a:latin typeface="Times New Roman" pitchFamily="18" charset="0"/>
              </a:rPr>
              <a:t>Выделены следующие характеристики педагогического содействия и сопровождения: радикальный поворот к ребенку, уважение его стремлений к самоопределению; организация активного взаимодействия с окружающим миром; стимулирование совместной деятельности учеников и учителей, диалогический характер отношений «учитель—ученик»; субъектно-ориентированное обучение; обучение в активной деятельности; включение в учебный процесс эмоциональных аспектов; новая интерпретация понятия «успеваемость».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33375"/>
            <a:ext cx="7467600" cy="6140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Активный сторонник интеграции У. Пройс-Лаузитц в начале 80-х гг. разработал дидактико-методическую концепцию совместного обучения. Он выделил базовые понятия интеграционного содействия, учитывающие потребности и устремления всех его участников. Согласно точке зрения автора, обучение — это процесс, охватывающий всю личность: ее сознание, эмоциональную и деятельностную сферы. Нарушения возникают тогда, когда одна из трех названных составляющих не получает достаточного развития.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Перестройка связей и взаимодействия общего и специального образования (90-е гг. XX в. — начало XXI в.)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/>
              <a:t>    Очередной этап развития системы специального образования в Германии ознаменовался перестройкой ее организационных основ, сокращением числа специальных школ, резким увеличением количества специальных классов в общеобразовательных школах, изменениями во взаимоотношениях массового и специального образования.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333375"/>
            <a:ext cx="7467600" cy="6140450"/>
          </a:xfrm>
        </p:spPr>
        <p:txBody>
          <a:bodyPr/>
          <a:lstStyle/>
          <a:p>
            <a:r>
              <a:rPr lang="ru-RU" smtClean="0"/>
              <a:t>Концепция интеграционного варианта специального образования была признана нормативно-правовой базой для организации массовой практики.</a:t>
            </a:r>
          </a:p>
          <a:p>
            <a:r>
              <a:rPr lang="ru-RU" smtClean="0"/>
              <a:t>Социально-культурные изменения обусловили и введение новой терминологии: вместо «ребенок-инвалид», «аномальный ребенок» стали использоваться термины «ребенок с особыми потребностями», «ребенок с особенностями в развитии».</a:t>
            </a:r>
          </a:p>
          <a:p>
            <a:endParaRPr lang="ru-RU" smtClean="0"/>
          </a:p>
        </p:txBody>
      </p:sp>
      <p:pic>
        <p:nvPicPr>
          <p:cNvPr id="45060" name="Picture 4" descr="i 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860800"/>
            <a:ext cx="3673475" cy="2755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Деятельность С.Гейнике</a:t>
            </a:r>
            <a:b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и других выдающихся педагогов-энтузиастов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268413"/>
            <a:ext cx="5040312" cy="5400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smtClean="0"/>
              <a:t>    </a:t>
            </a:r>
            <a:r>
              <a:rPr lang="ru-RU" sz="2000" smtClean="0">
                <a:latin typeface="Times New Roman" pitchFamily="18" charset="0"/>
              </a:rPr>
              <a:t>Признанным основоположником теории и практики обучения детей, имеющим нарушения слуха и речи, в Германии является Самуэль Гейнике (1727—1790). В 1777 г. он обратился к саксонскому курфюрсту с предложением возглавить планируемую к открытию в Лейпциге школу-интернат (институт) для глухих детей. Получив согласие, он в 1778 г. вместе с семьей и девятью глухими учениками переехал в Лейпциг. Эта школа, будучи по сути государственной, а не частной, принимала на бесплатной основе детей не только из высшего сословия, но и из социальных низов.</a:t>
            </a:r>
          </a:p>
        </p:txBody>
      </p:sp>
      <p:pic>
        <p:nvPicPr>
          <p:cNvPr id="15363" name="Picture 4" descr="472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557338"/>
            <a:ext cx="293687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Историческая заслуга С.Гейнике состоит в том, что он первым обратил внимание на значение словесной речи и словесного мышления для глухого ребенка, считая их формирование необходимым для получения образования, для воспитания личности и для последующей самостоятельной жизни в среде слышащих.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836613"/>
            <a:ext cx="7467600" cy="487362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Первая школа для слепых в Германии была основана при участии французского тифлопедагога Валентина Гаюи.</a:t>
            </a:r>
          </a:p>
          <a:p>
            <a:r>
              <a:rPr lang="ru-RU" smtClean="0">
                <a:latin typeface="Times New Roman" pitchFamily="18" charset="0"/>
              </a:rPr>
              <a:t>После аудиенции у короля Фридриха Вильгельма III, во время которой Гаюи продемонстрировал успехи слепого юноши Фурье. Вскоре (через месяц) король подписал распоряжение об открытии в Берлине школы для слепых — «Берлинского королевского института для слепых», которое состоялось 13 октября 1806 г. 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Таким образом, Германия получила государственную основу специального образования.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26035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Влияние передовых научных и общественных</a:t>
            </a:r>
            <a:b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деятелей на оформление политики властей</a:t>
            </a:r>
            <a:b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в области образования (первая половина XIX в.)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4402138" cy="4873625"/>
          </a:xfrm>
        </p:spPr>
        <p:txBody>
          <a:bodyPr/>
          <a:lstStyle/>
          <a:p>
            <a:r>
              <a:rPr lang="ru-RU" smtClean="0"/>
              <a:t> На становлении в Германии системы образования в первой половине XIX в., сказались идеи и деятельность выдающегося немецкого философа, языковеда, филолога и государственного деятеля Вильгельма Гумбольдта (1767 — 1835). </a:t>
            </a:r>
          </a:p>
        </p:txBody>
      </p:sp>
      <p:pic>
        <p:nvPicPr>
          <p:cNvPr id="18435" name="Picture 4" descr="6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1557338"/>
            <a:ext cx="328930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7467600" cy="59975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Гумбольдт видел задачи исторического развития в достижении «идеала гуманности», который проявляется в духовном формировании и раскрытии человеческой индивидуальности во всей полноте ее способностей.</a:t>
            </a:r>
          </a:p>
          <a:p>
            <a:r>
              <a:rPr lang="ru-RU" smtClean="0">
                <a:latin typeface="Times New Roman" pitchFamily="18" charset="0"/>
              </a:rPr>
              <a:t>Гумбольдт, по сути, стал основоположником философии языка как самостоятельной научной дисциплины.</a:t>
            </a:r>
          </a:p>
          <a:p>
            <a:r>
              <a:rPr lang="ru-RU" smtClean="0">
                <a:latin typeface="Times New Roman" pitchFamily="18" charset="0"/>
              </a:rPr>
              <a:t>Идеи Гумбольдта оказали большое влияние на дальнейшее становление психологической школы в языкознании, что, в свою очередь, обеспечило немецкую сурдопедагогику философскими, психологическими и лингвистическими основаниями для формирования и утверждения теории и практики системы чистого устного метода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0"/>
            <a:ext cx="864235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Первый воспитательный дом был основан в 1820 г. на юге Германии по инициативе Кристиана Г. Целлера.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В 1803 г. в школе для бедняков г. Зайтца был организован класс для детей, отстающих в обучении. Работавший в этом классе учитель Иоганн Трауготт Вайзе (1793—1859) изложил свои педагогические наблюдения и опыт в книге «Размышления о слабоумных детях с точки зрения их различия, основных причин, признаков и средств приблизиться к ним легким способом с помощью обучения» (1820) — одной из первых в Германии педагогических работ по умственной отсталости.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В 1835 г. пастор Хальденванг (1803—1862) открыл «Приют спасения для слабоумных детей» в Вильдберге.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В 1842 г. появилось отделение для слабоумных в структуре учреждения для глухонемых, созданного в 1838 г. К. Ф. Керном.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Первое государственное учебное заведение для детей с умственной отсталостью было открыто в 1846 г. в Губертусбурге.</a:t>
            </a:r>
          </a:p>
          <a:p>
            <a:pPr>
              <a:lnSpc>
                <a:spcPct val="90000"/>
              </a:lnSpc>
            </a:pPr>
            <a:endParaRPr lang="ru-RU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mtClean="0"/>
          </a:p>
          <a:p>
            <a:pPr>
              <a:lnSpc>
                <a:spcPct val="90000"/>
              </a:lnSpc>
            </a:pPr>
            <a:endParaRPr lang="ru-RU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7467600" cy="5997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smtClean="0">
                <a:latin typeface="Times New Roman" pitchFamily="18" charset="0"/>
              </a:rPr>
              <a:t>Уже в первой половине XIX в. возникает и довольно широко обсуждается в педагогической среде Германии идея совместного обучения нормальных детей и детей с отклонениями в развитии. Инициатором этой идеи историографы специального образования  считают Самуила Гейнике. Он предложил создать в структуре массовой народной школы специальные классы для глухих детей, с которыми бы вел занятия специально подготовленный учитель, а также открыть при школе (институте) для глухих детей постоянно действующий семинар для учителей массовой школы для распространения опыта обучения глухих.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561</TotalTime>
  <Words>1470</Words>
  <Application>Microsoft Office PowerPoint</Application>
  <PresentationFormat>Экран (4:3)</PresentationFormat>
  <Paragraphs>59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26</vt:i4>
      </vt:variant>
    </vt:vector>
  </HeadingPairs>
  <TitlesOfParts>
    <vt:vector size="39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ЧАСТЬ II СПЕЦИАЛЬНАЯ ПЕДАГОГИКА И СПЕЦИАЛЬНОЕ ОБРАЗОВАНИЕ В РАЗНЫХ СТРАНАХ МИРА.  ГЕРМАНИЯ</vt:lpstr>
      <vt:lpstr>Возникновение практических опытов обучения детей с нарушениями развития на территории германских земель (XVII в. —начало XIX в.)</vt:lpstr>
      <vt:lpstr>Деятельность С.Гейнике и других выдающихся педагогов-энтузиастов</vt:lpstr>
      <vt:lpstr>Слайд 4</vt:lpstr>
      <vt:lpstr>Слайд 5</vt:lpstr>
      <vt:lpstr>Влияние передовых научных и общественных деятелей на оформление политики властей в области образования (первая половина XIX в.)</vt:lpstr>
      <vt:lpstr>Слайд 7</vt:lpstr>
      <vt:lpstr>Слайд 8</vt:lpstr>
      <vt:lpstr>Слайд 9</vt:lpstr>
      <vt:lpstr>Слайд 10</vt:lpstr>
      <vt:lpstr>Объединение немецких земель в единое государство. Становление теории и практики образования, в том числе специального.</vt:lpstr>
      <vt:lpstr>Слайд 12</vt:lpstr>
      <vt:lpstr>Слайд 13</vt:lpstr>
      <vt:lpstr>Веймарская республика и последующая фашистская диктатура (1919—1944 гг.)</vt:lpstr>
      <vt:lpstr>Слайд 15</vt:lpstr>
      <vt:lpstr>В задачи вспомогательной школы в этот период входило:</vt:lpstr>
      <vt:lpstr>Нравственное и организационное возрождение системы образования в послевоенный период</vt:lpstr>
      <vt:lpstr>Слайд 18</vt:lpstr>
      <vt:lpstr>Слайд 19</vt:lpstr>
      <vt:lpstr>Слайд 20</vt:lpstr>
      <vt:lpstr>Слайд 21</vt:lpstr>
      <vt:lpstr>Новая концепция специальной педагогики, разработанная А.Сандером, О.Шпеком, Г. Вайссом</vt:lpstr>
      <vt:lpstr>Слайд 23</vt:lpstr>
      <vt:lpstr>Слайд 24</vt:lpstr>
      <vt:lpstr>Перестройка связей и взаимодействия общего и специального образования (90-е гг. XX в. — начало XXI в.)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ЧАСТЬ II СПЕЦИАЛЬНАЯ ПЕДАГОГИКА И СПЕЦИАЛЬНОЕ ОБРАЗОВАНИЕ В РАЗНЫХ СТРАНАХ МИРА  ЯПОНИЯ </dc:title>
  <cp:lastModifiedBy>вика</cp:lastModifiedBy>
  <cp:revision>15</cp:revision>
  <dcterms:modified xsi:type="dcterms:W3CDTF">2015-05-24T13:32:14Z</dcterms:modified>
</cp:coreProperties>
</file>