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DC833-86F6-4CE7-AE9A-DB5C04C3AA87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BB731-F48C-4598-A0CA-DD211574C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5C45-8E7A-4867-88B8-BA5C61D348D4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7FC1-2C8A-44A2-8A03-DA888C0CB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B4F92-CEED-45BA-991A-95B9F690BBAD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4186-27CB-4E8E-AA37-62127A3B5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C54CF5-5714-4FE5-BB40-5A97EC75C6C8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B17089-D66D-4F0D-8949-1E6F1508C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EC948-6F17-4953-9980-43934D63A32D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9B1D-A913-46B5-8D91-2C0AACECE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03789-CC94-4387-BB67-8DBDDF729938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745B0-B818-4897-80A7-62EC1220F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E49D3-7040-48C9-8ACF-38A8D86FCB15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73396-2D2F-4E1A-A2A8-8CA1FA0FC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01BAC5-4B24-4AE5-9A7E-BAC97041ACF6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F12920-5877-4446-8A1E-F615DAD40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CECA-63ED-4AD2-890D-6494FC01441D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3F91-45D1-4E52-8DA9-B91C23AA2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B60225-7381-407B-8631-33BEE321391B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D13BA5-902E-4646-B188-A1FD4C2C9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210EE7-11F9-4E01-9D7F-355A65365EEA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50ED7E-C090-4819-A99C-DAE852393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B11895-7558-4E6D-AA1D-00A09AF1297D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537339-6196-4407-9B15-DAA42EA76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857250" y="2000250"/>
            <a:ext cx="7772400" cy="20716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II</a:t>
            </a:r>
            <a:r>
              <a:rPr lang="ru-RU" sz="2800" b="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СПЕЦИАЛЬНАЯ ПЕДАГОГИКА И СПЕЦИАЛЬНОЕ ОБРАЗОВАНИЕ В РАЗНЫХ СТРАНАХ МИРА. </a:t>
            </a:r>
            <a:br>
              <a:rPr lang="ru-RU" sz="2800" b="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ВЕЛИКОБРИТАНИЯ</a:t>
            </a:r>
            <a:endParaRPr lang="ru-RU" sz="2700" cap="none" smtClean="0"/>
          </a:p>
        </p:txBody>
      </p:sp>
      <p:pic>
        <p:nvPicPr>
          <p:cNvPr id="13314" name="Picture 4" descr="0a0a2ccf71e692a2df5aa6a7405caf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7150" y="4221163"/>
            <a:ext cx="4006850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Увеличение сети дифференцированных специальных учреждений. Трудности их существования в военные годы (начало—середина XX в.)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492375"/>
            <a:ext cx="7467600" cy="40100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    В 1904— 1905 учебном году в стране насчитывалось 152 специальные школы для умственно отсталых детей и подростков в 36 городах, обучались в них 7400 школьников; к 1913 т. школ было уже 177, а учеников — 125002.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7467600" cy="59975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В середине 50-х гг. прошедшего столетия структура специального образования более или менее оформилась и в таком виде она существовала до середины 70— начала 80-х гг., включая следующие типы учреждений: специальные школы-интернаты; дневные специальные школы; специальные классы при общеобразовательных школах; специализированные детские сады. </a:t>
            </a:r>
          </a:p>
          <a:p>
            <a:r>
              <a:rPr lang="ru-RU" smtClean="0">
                <a:latin typeface="Times New Roman" pitchFamily="18" charset="0"/>
              </a:rPr>
              <a:t>Профессиональное образование не входило в задачи специальных школ. Трудовую подготовку их выпускники, получали в специализированных центрах. Не существовало также и государственной системы трудоустройства окончивших специальные школы — этим занимались различные общественные организации.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Реформирование системы специального образования. Распространение и углубление теории и практики интегрированного обучения (70-90-е гг. XX в.)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Период 70 —90-х гг. прошедшего столетия стал переломным для развития специального образования Великобритании. Это было связано с коренными изменениями политики в области специального образования, с его дальнейшей углубленной гуманизацией. </a:t>
            </a:r>
          </a:p>
          <a:p>
            <a:endParaRPr lang="ru-RU" smtClean="0">
              <a:latin typeface="Times New Roman" pitchFamily="18" charset="0"/>
            </a:endParaRPr>
          </a:p>
        </p:txBody>
      </p:sp>
      <p:pic>
        <p:nvPicPr>
          <p:cNvPr id="30724" name="Picture 4" descr="1389969370_1341307826_407978710_1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4125913"/>
            <a:ext cx="3600450" cy="2732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33375"/>
            <a:ext cx="7467600" cy="614045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В 1970 г. был принят новый «Акт об образовании», который исключил из педагогического обихода понятие «не обучаемость».</a:t>
            </a:r>
          </a:p>
          <a:p>
            <a:r>
              <a:rPr lang="ru-RU" smtClean="0">
                <a:latin typeface="Times New Roman" pitchFamily="18" charset="0"/>
              </a:rPr>
              <a:t>Созданный в 1974 г. исследовательский комитет пришел к выводу о необходимости реформы специального образования. Доклад комитета был опубликован в 1978 г. и дал толчок к реформированию специального образования на основе новой концепции, которая была отражена в новом законе об образовании 1981 года.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Суть этой концепции сводилась к максимальному сокращению специализированных учреждений и полномасштабной интеграции детей и подростков с особенными образовательными потребностями.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Современные принципиальные подходы к обеспечению образовательных потребностей людей с ограниченными возможностями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</a:rPr>
              <a:t>Большая часть образовательных услуг детям предоставлялась в условиях общеобразовательных школ, деятели английского специального образования (ученые и практики) не считали возможным полноценный охват нуждающихся детей без специальных школ, незначительное их количество сохранялось в качестве основной формы оказания помощи детям некоторых категорий; продолжали существовать и закрытые учреждения для безнадежно зависимых людей. </a:t>
            </a:r>
          </a:p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1188" y="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В стране реализуются следующие формы обеспечения специального образования «особым» детям в условиях общеобразовательных школ</a:t>
            </a:r>
            <a:r>
              <a:rPr lang="ru-RU" sz="2400" cap="none" smtClean="0">
                <a:latin typeface="Times New Roman" pitchFamily="18" charset="0"/>
              </a:rPr>
              <a:t>.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052513"/>
            <a:ext cx="8640762" cy="580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1.  Совместное обучение с нормально развивающимися сверстниками, за качество которого несут повышенную ответственность педагоги. 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2.  Обучение в обычном классе с привлечением дополнительных специалистов — дефектологов, логопедов, сурдопедагогов и др.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3. Освоение основной части учебного материала в условиях обычного класса. Необходимую дополнительную помощь специалистов ученик получает вне школы.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4.  Обучение в специальном классе при общеобразовательной школе, где занятия с «особыми» детьми проводит лицензированный педагог. Вместе с тем часть учебного времени они находятся в обычных классах. 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5.  Обучение в специально созданном классе (группе) при общеобразовательной школе.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6.  Большая часть занятий с детьми происходит в специальной школе, но определенное время они бывают в обычной школе, что связано с посещением праздников и досуговых мероприятий.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</a:rPr>
              <a:t>7.  Пребывание в закрытых учреждениях, предназначенных для оказания помощи и поддержки детям и подросткам, имеющим множественные нарушения.</a:t>
            </a:r>
          </a:p>
          <a:p>
            <a:pPr>
              <a:lnSpc>
                <a:spcPct val="90000"/>
              </a:lnSpc>
            </a:pPr>
            <a:endParaRPr 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60350"/>
            <a:ext cx="7467600" cy="6170613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Характерной чертой современного специального образования Великобритании является стремление к развитию и дальнейшему расширению интеграционных форм обучения. Был принят закон — запрещающий любые формы нарушений прав «особых» детей и подростков. Закон запрещает исключать «особых детей» из общеобразовательных школ. </a:t>
            </a:r>
          </a:p>
          <a:p>
            <a:r>
              <a:rPr lang="ru-RU" smtClean="0">
                <a:latin typeface="Times New Roman" pitchFamily="18" charset="0"/>
              </a:rPr>
              <a:t>В 2001 г. актом «Об особых образовательных потребностях и нарушениях» был значительно расширен контингент интегрируемых учащихся. Собственно, это законодательство предусматривало полное включение в общеобразовательное пространство «особых» детей всех категорий.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115300" cy="1285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Ранние этапы развития специального образования (XVIII —XIX вв.)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2214563"/>
            <a:ext cx="8401050" cy="4357687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Преобладающую роль играли отдельные частные и благотворительные инициативы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Первые попытки государства решать организационные проблемы обучения детей и подростков с ограниченными возможностями относятся к XVIII —XIX вв. и касаются главным образом людей, имеющих нарушения слуха и зрения.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7931150" cy="5781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 Английская тифлопедагогика и образование слепых связаны с именем Эдварда Раштона. Поэт, потерявший зрение в зрелом возрасте, организовал в Ливерпуле школу для неимущих слепых (1791 г.), в которую принимали людей разных возрастных групп — от 14 до 45 лет.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Попытки разработки методов и приемов обучения, доступных для незрячих учащихся, и ориентированных на их особые возможности, предпринимались такими педагогами-практиками, как Ричард Арми-тедж, Джон Карсон, Джеймс Галь, Жилье, Джон Альстон, Уильям Мун. Как правило, это были изобретенные ими варианты рельефных шрифтов, которые представляли собой различные модификации английского алфавита, «переложенные» для активного ощупывания слепыми.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08050"/>
            <a:ext cx="7467600" cy="5565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Первые отдельные опыты изучения и обучения не слышащих детей и взрослых относятся к концу XVII столетия. В подавляющем большинстве они осуществлялись энтузиастами-одиночками, областью интересов которых не всегда была педагогика.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Важно подчеркнуть, что в Англии с самого начала использовались вариативные методы обучения — на основе письменной речи, дактилирования, языка жестов — с целью поиска и выбора наиболее эффективного из них.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84213" y="0"/>
            <a:ext cx="7467600" cy="9223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cap="none" smtClean="0">
                <a:latin typeface="Times New Roman" pitchFamily="18" charset="0"/>
              </a:rPr>
              <a:t>Мероприятия по работе с умственно отсталыми людьми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7931150" cy="549275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С XVI в. при монастырях создаются учреждения, в которых умственно отсталые находят приют.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В 1796 г. в г. Йорке по инициативе врача Уильяма Тьюка открыто «Убежище для душевнобольных». Здесь не было ни цепей, ни решеток, пациенты имели достойное содержание и лечение.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Первый опыт обучения умственно отсталых детей относится к 1846 г. Педагог-энтузиаст мисс Уайт под влиянием идей врачам У.Твиллинга, открыла в городе Бате приют, рассчитанный на трех воспитанников.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В 1851 г. благодаря пожертвованиям начал работать приют для слабоумных близ Лондона, который постепенно сделался одним из крупнейших подобных учреждений страны.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Привлечение государственных структур</a:t>
            </a:r>
            <a:b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к проблемам специального образования. Первые</a:t>
            </a:r>
            <a:b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законодательные акты в области образования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Введение в 1870 г. обязательного начального образования (Акт об образовании В.Фостера). -33- и 34-я статьи этого законодательного акта обязывали школьные советы обучать всех детей без исключения, в том числе и «идиотов».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«Билль об образовании слепых и глухих» (1889 г.), который обязывал местные власти создавать специальные школы для слепых и для глухих детей и обучать их бесплатно. Устанавливались сроки обучения: для глухих — 9 лет (с 7 до 16 лет), для слепых — 11 (с 5 до 16 лет).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11188" y="549275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cap="none" smtClean="0">
                <a:solidFill>
                  <a:schemeClr val="tx1"/>
                </a:solidFill>
                <a:latin typeface="Times New Roman" pitchFamily="18" charset="0"/>
              </a:rPr>
              <a:t>Активизация законодательного и финансового участия государства в решении организационных проблем образования, в том числе специального (конец XIX — начало XX вв.)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16113"/>
            <a:ext cx="7467600" cy="4557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</a:rPr>
              <a:t>   Подлинный научный интерес к проблемам умственной отсталости возник в конце XIX в., и в большей мере был связан с ее медицинским аспектом. В становлении в Англии науки об умственной отсталости большая заслуга принадлежит Л.Дауну (1828—1896) и В.Айрленду (1832— 1909). Книга В. Айрленда «Идиотизм и тупоумие», вышедшая в 1878 г. и получившая широкую известность за пределами Англии, содержала классификацию умственной отсталости по степени тяжести и подробную характеристику основных ее форм.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3754438" cy="5781675"/>
          </a:xfrm>
        </p:spPr>
        <p:txBody>
          <a:bodyPr/>
          <a:lstStyle/>
          <a:p>
            <a:pPr eaLnBrk="1" hangingPunct="1"/>
            <a:r>
              <a:rPr lang="ru-RU" smtClean="0"/>
              <a:t>Одной из основных тем научно-практической деятельности Л.Дауна стало выявление и описание в 1866 г. особого типа умственной отсталости — «монголоизма».</a:t>
            </a:r>
          </a:p>
        </p:txBody>
      </p:sp>
      <p:pic>
        <p:nvPicPr>
          <p:cNvPr id="20482" name="Picture 4" descr="81137821_tz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04813"/>
            <a:ext cx="362267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333375"/>
            <a:ext cx="7467600" cy="5781675"/>
          </a:xfrm>
        </p:spPr>
        <p:txBody>
          <a:bodyPr/>
          <a:lstStyle/>
          <a:p>
            <a:pPr eaLnBrk="1" hangingPunct="1"/>
            <a:r>
              <a:rPr lang="ru-RU" smtClean="0"/>
              <a:t>Закон об обучении умственно отсталых детей был принят в 1899 г. В нем устанавливались срок обучения (до 16 лет) и правила приема. В нем точно определялись формы обучения: детей и подростков с легкой степенью интеллектуальной недостаточности направляли в специальные школы или специальные классы при общеобразовательных школах; с выраженным нарушением — в специализированные закрытые учреждения.</a:t>
            </a:r>
          </a:p>
          <a:p>
            <a:pPr eaLnBrk="1" hangingPunct="1"/>
            <a:endParaRPr lang="ru-RU" smtClean="0"/>
          </a:p>
        </p:txBody>
      </p:sp>
      <p:pic>
        <p:nvPicPr>
          <p:cNvPr id="21507" name="Picture 3" descr="4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11613"/>
            <a:ext cx="3600450" cy="2846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445</TotalTime>
  <Words>1058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ЧАСТЬ II СПЕЦИАЛЬНАЯ ПЕДАГОГИКА И СПЕЦИАЛЬНОЕ ОБРАЗОВАНИЕ В РАЗНЫХ СТРАНАХ МИРА.  ВЕЛИКОБРИТАНИЯ</vt:lpstr>
      <vt:lpstr>Ранние этапы развития специального образования (XVIII —XIX вв.)</vt:lpstr>
      <vt:lpstr>Слайд 3</vt:lpstr>
      <vt:lpstr>Слайд 4</vt:lpstr>
      <vt:lpstr>Мероприятия по работе с умственно отсталыми людьми</vt:lpstr>
      <vt:lpstr>Привлечение государственных структур к проблемам специального образования. Первые законодательные акты в области образования</vt:lpstr>
      <vt:lpstr>Активизация законодательного и финансового участия государства в решении организационных проблем образования, в том числе специального (конец XIX — начало XX вв.)</vt:lpstr>
      <vt:lpstr>Слайд 8</vt:lpstr>
      <vt:lpstr>Слайд 9</vt:lpstr>
      <vt:lpstr>Увеличение сети дифференцированных специальных учреждений. Трудности их существования в военные годы (начало—середина XX в.)</vt:lpstr>
      <vt:lpstr>Слайд 11</vt:lpstr>
      <vt:lpstr>Реформирование системы специального образования. Распространение и углубление теории и практики интегрированного обучения (70-90-е гг. XX в.)</vt:lpstr>
      <vt:lpstr>Слайд 13</vt:lpstr>
      <vt:lpstr>Современные принципиальные подходы к обеспечению образовательных потребностей людей с ограниченными возможностями</vt:lpstr>
      <vt:lpstr>В стране реализуются следующие формы обеспечения специального образования «особым» детям в условиях общеобразовательных школ.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II СПЕЦИАЛЬНАЯ ПЕДАГОГИКА И СПЕЦИАЛЬНОЕ ОБРАЗОВАНИЕ В РАЗНЫХ СТРАНАХ МИРА  ЯПОНИЯ </dc:title>
  <cp:lastModifiedBy>вика</cp:lastModifiedBy>
  <cp:revision>12</cp:revision>
  <dcterms:modified xsi:type="dcterms:W3CDTF">2015-05-23T19:03:51Z</dcterms:modified>
</cp:coreProperties>
</file>