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oliyass@mail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476250" y="1446213"/>
            <a:ext cx="828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85786" y="1628775"/>
            <a:ext cx="7654829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642910" y="692150"/>
            <a:ext cx="771530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Учителю о детях с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кохлеарным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имплантом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8" name="Picture 2" descr="http://static.ozone.ru/multimedia/books_covers/1010493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214678" cy="468807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" y="3357561"/>
            <a:ext cx="1757346" cy="2768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071935" y="1500174"/>
            <a:ext cx="4614866" cy="478634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Министерство образования и науки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Краснояского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края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Муниципальное </a:t>
            </a:r>
            <a:r>
              <a:rPr lang="ru-RU" b="1" dirty="0"/>
              <a:t>бюджетное дошкольное образовательное учреждение </a:t>
            </a:r>
            <a:br>
              <a:rPr lang="ru-RU" b="1" dirty="0"/>
            </a:br>
            <a:r>
              <a:rPr lang="ru-RU" b="1" dirty="0"/>
              <a:t>"Детский сад № 194 комбинированного </a:t>
            </a:r>
            <a:r>
              <a:rPr lang="ru-RU" b="1" dirty="0" smtClean="0"/>
              <a:t>вида"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Базовая площадка по реализации проекта «Современная </a:t>
            </a:r>
            <a:r>
              <a:rPr lang="ru-RU" b="1" dirty="0"/>
              <a:t>образовательная и организационно-правовая модель комплексной (ре)</a:t>
            </a:r>
            <a:r>
              <a:rPr lang="ru-RU" b="1" dirty="0" err="1"/>
              <a:t>абилитации</a:t>
            </a:r>
            <a:r>
              <a:rPr lang="ru-RU" b="1" dirty="0"/>
              <a:t> и социализации детей, пользующихся </a:t>
            </a:r>
            <a:r>
              <a:rPr lang="ru-RU" b="1" dirty="0" err="1"/>
              <a:t>кохлеарным</a:t>
            </a:r>
            <a:r>
              <a:rPr lang="ru-RU" b="1" dirty="0"/>
              <a:t> </a:t>
            </a:r>
            <a:r>
              <a:rPr lang="ru-RU" b="1" dirty="0" err="1" smtClean="0"/>
              <a:t>имплантом</a:t>
            </a:r>
            <a:r>
              <a:rPr lang="ru-RU" b="1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14282" y="1571612"/>
            <a:ext cx="85725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err="1" smtClean="0">
                <a:latin typeface="Constantia" pitchFamily="18" charset="0"/>
                <a:cs typeface="Times New Roman" pitchFamily="18" charset="0"/>
              </a:rPr>
              <a:t>Кохлеарный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  <a:cs typeface="Times New Roman" pitchFamily="18" charset="0"/>
              </a:rPr>
              <a:t>имплант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 – что это такое и как он работает</a:t>
            </a:r>
          </a:p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000" b="1" dirty="0" smtClean="0">
              <a:latin typeface="Constantia" pitchFamily="18" charset="0"/>
              <a:cs typeface="Times New Roman" pitchFamily="18" charset="0"/>
            </a:endParaRPr>
          </a:p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 smtClean="0">
              <a:latin typeface="Constantia" pitchFamily="18" charset="0"/>
              <a:cs typeface="Times New Roman" pitchFamily="18" charset="0"/>
            </a:endParaRPr>
          </a:p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7158" y="150017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16"/>
          <a:stretch>
            <a:fillRect/>
          </a:stretch>
        </p:blipFill>
        <p:spPr bwMode="auto">
          <a:xfrm>
            <a:off x="7348904" y="0"/>
            <a:ext cx="17950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6858048" cy="105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учителю важно знать о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кохлеарном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импланте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его пользователе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8001056" cy="41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7158" y="150017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16"/>
          <a:stretch>
            <a:fillRect/>
          </a:stretch>
        </p:blipFill>
        <p:spPr bwMode="auto">
          <a:xfrm>
            <a:off x="7348904" y="0"/>
            <a:ext cx="17950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6858048" cy="105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учителю важно знать о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кохлеарном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импланте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его пользователе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859340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just" eaLnBrk="0" hangingPunct="0">
              <a:buFont typeface="Wingdings" pitchFamily="2" charset="2"/>
              <a:buChar char="ü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Как слышит ребенок с </a:t>
            </a:r>
            <a:r>
              <a:rPr lang="ru-RU" sz="2400" b="1" dirty="0" err="1" smtClean="0">
                <a:cs typeface="Times New Roman" pitchFamily="18" charset="0"/>
              </a:rPr>
              <a:t>кохлеарным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имплантом</a:t>
            </a:r>
            <a:r>
              <a:rPr lang="ru-RU" sz="2400" b="1" dirty="0" smtClean="0">
                <a:cs typeface="Times New Roman" pitchFamily="18" charset="0"/>
              </a:rPr>
              <a:t>, </a:t>
            </a:r>
          </a:p>
          <a:p>
            <a:pPr indent="685800" algn="just" eaLnBrk="0" hangingPunct="0">
              <a:buFont typeface="Wingdings" pitchFamily="2" charset="2"/>
              <a:buChar char="ü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как понимает речь окружающих и говорит</a:t>
            </a:r>
          </a:p>
          <a:p>
            <a:pPr indent="685800" algn="just" eaLnBrk="0" hangingPunct="0">
              <a:buFont typeface="Wingdings" pitchFamily="2" charset="2"/>
              <a:buChar char="ü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Условия, затрудняющие и облегчающие ребенку с КИ понимание речи учителя</a:t>
            </a:r>
          </a:p>
          <a:p>
            <a:pPr indent="685800" algn="just" eaLnBrk="0" hangingPunct="0">
              <a:buFont typeface="Wingdings" pitchFamily="2" charset="2"/>
              <a:buChar char="ü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Влияние акустических условий в классе</a:t>
            </a:r>
          </a:p>
          <a:p>
            <a:pPr indent="685800" algn="just" eaLnBrk="0" hangingPunct="0">
              <a:buFont typeface="Courier New" pitchFamily="49" charset="0"/>
              <a:buChar char="o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Особен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ности речи учителя </a:t>
            </a:r>
          </a:p>
        </p:txBody>
      </p:sp>
      <p:pic>
        <p:nvPicPr>
          <p:cNvPr id="10" name="Picture 4" descr="C:\Documents and Settings\Ольга\Рабочий стол\IMGP9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343087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7158" y="150017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16"/>
          <a:stretch>
            <a:fillRect/>
          </a:stretch>
        </p:blipFill>
        <p:spPr bwMode="auto">
          <a:xfrm>
            <a:off x="7348904" y="0"/>
            <a:ext cx="17950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14282" y="571480"/>
            <a:ext cx="7429552" cy="76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учитель может помочь ребенку с о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кохлеарным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имплантом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859340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just"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Выбор места в классе для ученика с КИ</a:t>
            </a:r>
          </a:p>
          <a:p>
            <a:pPr indent="685800" algn="just"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Создание условий для освоения содержания урока </a:t>
            </a:r>
          </a:p>
          <a:p>
            <a:pPr indent="685800" algn="just"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Принцип опережающего обучения</a:t>
            </a:r>
          </a:p>
          <a:p>
            <a:pPr indent="685800" algn="just"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Проверка рабочего состояния </a:t>
            </a:r>
            <a:r>
              <a:rPr lang="ru-RU" sz="2400" b="1" dirty="0" err="1" smtClean="0">
                <a:cs typeface="Times New Roman" pitchFamily="18" charset="0"/>
              </a:rPr>
              <a:t>импланта</a:t>
            </a:r>
            <a:endParaRPr lang="ru-RU" sz="2400" b="1" dirty="0" smtClean="0">
              <a:cs typeface="Times New Roman" pitchFamily="18" charset="0"/>
            </a:endParaRPr>
          </a:p>
          <a:p>
            <a:pPr indent="685800" algn="just" eaLnBrk="0" hangingPunct="0"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Меры предосторожности для ребенка с КИ</a:t>
            </a:r>
          </a:p>
          <a:p>
            <a:pPr indent="685800" algn="just" eaLnBrk="0" hangingPunct="0"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dirty="0" smtClean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1" name="Picture 4" descr="C:\Documents and Settings\Ольга\Рабочий стол\IMGP9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500462" cy="253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Ольга\Рабочий стол\IMGP9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3571900" cy="29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7158" y="150017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16"/>
          <a:stretch>
            <a:fillRect/>
          </a:stretch>
        </p:blipFill>
        <p:spPr bwMode="auto">
          <a:xfrm>
            <a:off x="7348904" y="0"/>
            <a:ext cx="17950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721523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и с кем взаимодействовать учителю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9340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С семьей ребенка с КИ!!!</a:t>
            </a: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dirty="0" smtClean="0">
              <a:cs typeface="Times New Roman" pitchFamily="18" charset="0"/>
            </a:endParaRP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С сурдопедагогом!!!</a:t>
            </a: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dirty="0" smtClean="0">
              <a:cs typeface="Times New Roman" pitchFamily="18" charset="0"/>
            </a:endParaRP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С иными «внеурочными» организациями</a:t>
            </a: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dirty="0" smtClean="0">
              <a:cs typeface="Times New Roman" pitchFamily="18" charset="0"/>
            </a:endParaRPr>
          </a:p>
          <a:p>
            <a:pPr indent="685800" eaLnBrk="0" hangingPunct="0">
              <a:buFont typeface="Wingdings" pitchFamily="2" charset="2"/>
              <a:buChar char="q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cs typeface="Times New Roman" pitchFamily="18" charset="0"/>
              </a:rPr>
              <a:t>С центром реабилитации после </a:t>
            </a:r>
            <a:r>
              <a:rPr lang="ru-RU" sz="2400" b="1" dirty="0" err="1" smtClean="0">
                <a:cs typeface="Times New Roman" pitchFamily="18" charset="0"/>
              </a:rPr>
              <a:t>кохлеарной</a:t>
            </a:r>
            <a:r>
              <a:rPr lang="ru-RU" sz="2400" b="1" dirty="0" smtClean="0">
                <a:cs typeface="Times New Roman" pitchFamily="18" charset="0"/>
              </a:rPr>
              <a:t> имплантации!!!</a:t>
            </a:r>
          </a:p>
          <a:p>
            <a:pPr indent="685800" algn="just" eaLnBrk="0" hangingPunct="0"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dirty="0" smtClean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Documents and Settings\Мои документы\Анапа - 2014\Анапа 14 Фото\IMG_4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571900" cy="516743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Где учитель  может узнать о детях с </a:t>
            </a:r>
            <a:r>
              <a:rPr lang="ru-RU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кохлеарным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имплантом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285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Авторский коллектив педагогов ДОУ №194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Documents and Settings\Рабочий стол\облож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871949" cy="4714908"/>
          </a:xfrm>
          <a:prstGeom prst="rect">
            <a:avLst/>
          </a:prstGeom>
          <a:noFill/>
        </p:spPr>
      </p:pic>
      <p:pic>
        <p:nvPicPr>
          <p:cNvPr id="8" name="Picture 2" descr="http://static.ozone.ru/multimedia/books_covers/10104938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85336"/>
            <a:ext cx="3714776" cy="489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476250" y="1446213"/>
            <a:ext cx="828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85800"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666751" y="322263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85786" y="1628775"/>
            <a:ext cx="7654829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0" hangingPunct="0">
              <a:lnSpc>
                <a:spcPct val="105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71530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Где учитель  может получить помощь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500562" y="1428736"/>
            <a:ext cx="4357717" cy="52149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Базовая площадка МБДОУ №194 г. Красноярска</a:t>
            </a:r>
            <a:r>
              <a:rPr lang="en-US" b="1" dirty="0" smtClean="0"/>
              <a:t> (</a:t>
            </a:r>
            <a:r>
              <a:rPr lang="ru-RU" b="1" dirty="0" smtClean="0"/>
              <a:t>сайт ДОУ, рубрика «вопрос-ответ», </a:t>
            </a:r>
          </a:p>
          <a:p>
            <a:pPr>
              <a:buNone/>
            </a:pPr>
            <a:r>
              <a:rPr lang="ru-RU" b="1" dirty="0" smtClean="0"/>
              <a:t>     тел. 2-33-17-47</a:t>
            </a:r>
            <a:r>
              <a:rPr lang="en-US" b="1" dirty="0" smtClean="0"/>
              <a:t>)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КГПУ им. В. П. Астафьева, кафедра коррекционной педагогики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Беляева Ольга Леонидовна</a:t>
            </a:r>
          </a:p>
          <a:p>
            <a:pPr>
              <a:buNone/>
            </a:pPr>
            <a:r>
              <a:rPr lang="en-US" b="1" dirty="0" smtClean="0">
                <a:hlinkClick r:id="rId2"/>
              </a:rPr>
              <a:t>oliyass@mail.ru</a:t>
            </a:r>
            <a:r>
              <a:rPr lang="ru-RU" b="1" dirty="0" smtClean="0"/>
              <a:t>, </a:t>
            </a:r>
            <a:r>
              <a:rPr lang="en-US" b="1" dirty="0" smtClean="0"/>
              <a:t>www surdoplus.ru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                     Для вас: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личные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к</a:t>
            </a:r>
            <a:r>
              <a:rPr lang="ru-RU" b="1" dirty="0" smtClean="0"/>
              <a:t>оллективные семинары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вебинары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курсы повышения </a:t>
            </a:r>
            <a:r>
              <a:rPr lang="ru-RU" b="1" dirty="0" smtClean="0"/>
              <a:t>квалификации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ПРИСЫЛАЙТЕ СВОИ ЗАЯВКИ!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DSCN3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5"/>
            <a:ext cx="4143404" cy="3053975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388" name="Picture 4" descr="лого_КГПУ им. В.П. Астафь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2073607" cy="2046323"/>
          </a:xfrm>
          <a:prstGeom prst="rect">
            <a:avLst/>
          </a:prstGeom>
          <a:noFill/>
          <a:ln>
            <a:solidFill>
              <a:schemeClr val="accent1">
                <a:alpha val="51000"/>
              </a:schemeClr>
            </a:solidFill>
          </a:ln>
        </p:spPr>
      </p:pic>
      <p:pic>
        <p:nvPicPr>
          <p:cNvPr id="16390" name="Picture 6" descr="http://krasobr.ru/wp-content/uploads/2013/09/tv5284b6zg2b7codsi6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428738"/>
            <a:ext cx="2071702" cy="2071702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accent1">
                <a:lumMod val="50000"/>
                <a:alpha val="9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227</Words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Где учитель  может узнать о детях с кохлеарным имплантом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2010</cp:lastModifiedBy>
  <cp:revision>3</cp:revision>
  <dcterms:modified xsi:type="dcterms:W3CDTF">2015-03-14T08:50:31Z</dcterms:modified>
</cp:coreProperties>
</file>