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305" r:id="rId12"/>
    <p:sldId id="267" r:id="rId13"/>
    <p:sldId id="268" r:id="rId14"/>
    <p:sldId id="269" r:id="rId15"/>
    <p:sldId id="264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95" r:id="rId24"/>
    <p:sldId id="278" r:id="rId25"/>
    <p:sldId id="279" r:id="rId26"/>
    <p:sldId id="280" r:id="rId27"/>
    <p:sldId id="281" r:id="rId28"/>
    <p:sldId id="282" r:id="rId29"/>
    <p:sldId id="296" r:id="rId30"/>
    <p:sldId id="274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7" r:id="rId42"/>
    <p:sldId id="298" r:id="rId43"/>
    <p:sldId id="299" r:id="rId44"/>
    <p:sldId id="300" r:id="rId45"/>
    <p:sldId id="301" r:id="rId46"/>
    <p:sldId id="302" r:id="rId47"/>
    <p:sldId id="306" r:id="rId48"/>
    <p:sldId id="303" r:id="rId49"/>
    <p:sldId id="30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714488"/>
            <a:ext cx="7406640" cy="228601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 этап - развитие фонематического слуха </a:t>
            </a:r>
            <a:endParaRPr lang="ru-RU" sz="5400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0042"/>
            <a:ext cx="7929618" cy="614366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Упражнение 5. «Три сложных звука»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2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Вам  понадобятся: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Карандаши или фломастеры</a:t>
            </a:r>
          </a:p>
          <a:p>
            <a:pPr>
              <a:buNone/>
            </a:pPr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упражнения: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 этом упражнении мы учим ребенка различать звуки «К»«М», «Р».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Взрослый называет буквы и просит назвать их ребенка. Если ребенок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еще не знает эти буквы, то перед выполнением упражнения 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выучите их. Взрослый называет «А», «М», «Р» в случайном порядке.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Ребенок должен показать/обвести соответствующую  букву. В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Начальный период использования КИ могут путать эти звуки. В этом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случае лучше разделить задание на несколько этапов: сначала учим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различать «А» и «Р», потом «А» и «М», затем все три звука.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Выполняя задание повторно, ребенок может раскрасить буквы под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диктовку: «Покажи, где «А». Раскрась.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 рабочей тетради № 3, стр.5 аналогичным способом учим ребенка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различать: «М, В, З»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7790712" cy="53911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задания: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буква «А». Это буква «М». Это буква «Р».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Послушай и покажи букву «А, М, Р»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Напиши буквы.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буква Н, это буква В, это буква З.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Послушай и покажи буквы «Н, В, З» Напиши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буквы.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Различение слогов.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мере того, как ребенок научится различать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изолированные звуки речи, мы начинаем учить его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различать и произносить слоги.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ya\Desktop\Новая папка\Беляева Ольга\3 этап\3.1\20150302_211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7215742" cy="5411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Различение слогов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8072462" cy="542928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1. «АУ, УА»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упражнении мы учим ребенка различать «АУ» и «УА».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взрослый с ребенком рассматривают картинки в тетрадке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стр. 10 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Нюша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потерялась  в лесу и кричит «АУ»,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Бараш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плачет «УА»), обсуждаем  их: кто нарисован, что делает?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Взрослый называет героев, объясняет, что они говорят, побуждает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произнести слоги «АУ» и «УА».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взрослый произносит слоги «АУ» и «У, в случайном порядке.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слушает и должен показать на картинку, соответствующую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названному слогу.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Объяснение задания ребенку: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Нюша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Она заблудилась в лесу. Кричит «ау». 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 плачет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«уа». Послушай и покажи: АУ, УА.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ya\Desktop\Новая папка\Беляева Ольга\3 этап\3.2\20150302_211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290"/>
            <a:ext cx="4720070" cy="6293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714356"/>
            <a:ext cx="7715304" cy="585791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2. «УМ, МУ»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упражнении мы учим ребенка различать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слоги «УМ» и «МУ».  Сначала взрослый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рассматривают картинки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тетраде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обсуждают их. «УМ»- это думать.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умный.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«МУ»- так говорит корова. Ребенок произносит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слоги.  Взрослый называет слоги в случайном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порядке, ребенок слушает и показывает 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соответствующую картинку. 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задания ребенку: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корова. Она говорит «МУ».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него «УМ». Послушай и покажи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«УМ, МУ».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ya\Desktop\Новая папка\Беляева Ольга\3 этап\3.2\20150302_211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68797"/>
            <a:ext cx="4786346" cy="6381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71480"/>
            <a:ext cx="8072462" cy="607223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Упражнение 3. «ЛЯ, Я»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Вам понадобятся: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Карандаши или фломастеры.</a:t>
            </a:r>
          </a:p>
          <a:p>
            <a:pPr>
              <a:buNone/>
            </a:pPr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упражнения: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Учим различать звуки Ля и Я. Рассматривают картинки и обсуждают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их. Взрослый называет героев и объясняет что они делают. </a:t>
            </a:r>
          </a:p>
          <a:p>
            <a:pPr>
              <a:buNone/>
            </a:pP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Совунья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поет и танцует «Ля, ля, ля» 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Биби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смотрит в зеркало и говорит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«Я-Я-Я»). Побуждаем ребенка произносить слоги. Затем взрослый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произносит «ЛЯ» и «Я» в случайном порядке. Ребенок слушает и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должен показать на картинку, соответствующую названному слогу.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Потом мы аналогичным образом учим ребенка различать  на слух: «Е»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 «ЛЕ»; «Ю» и «ЛЮ»; «Ё» и «ЛЁ». В рабочей тетради написаны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буквы, соответствующие звукам и слогам (стр. 13-15).</a:t>
            </a:r>
          </a:p>
          <a:p>
            <a:pPr>
              <a:buNone/>
            </a:pPr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Объяснение задания ребенку: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Совунья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 Она поет: «ЛЯ-ЛЯ-ЛЯ».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Биби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 Он увидел в зеркале себя. Говорит: -Я 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Послушай и покажи «ЛЯ» «Я».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ariya\Desktop\Новая папка\Беляева Ольга\3 этап\3.2\20150302_211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4714908" cy="3536181"/>
          </a:xfrm>
          <a:prstGeom prst="rect">
            <a:avLst/>
          </a:prstGeom>
          <a:noFill/>
        </p:spPr>
      </p:pic>
      <p:pic>
        <p:nvPicPr>
          <p:cNvPr id="8196" name="Picture 4" descr="C:\Users\Mariya\Desktop\Новая папка\Беляева Ольга\3 этап\3.2\20150302_211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4071879" cy="3053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71480"/>
            <a:ext cx="7858180" cy="60007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4. «МАМА, ПАПА»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упражнении мы учим ребенка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различать «МАМА» и «ПАПА». Детей, которые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привыкли различать по губам, при восприятии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речи важно научить опираться на слух. Слова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«МАМА» и «ПАПА» похожи по артикуляции, но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звучат они по-разному.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рабочей тетрадке № 3 на стр. 16 обозначено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для вклеивания фотографии мамы и папы,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взрослый и ребенок приклеивают фотографии 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рассматривают и обсуждают их.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Объяснение задания ребенку: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мама. Это папа. Послушай и покажи.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Различение изолированных звуков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Упражнение 1. «С, Ш, Ч»</a:t>
            </a:r>
          </a:p>
          <a:p>
            <a:pPr algn="just">
              <a:buNone/>
            </a:pPr>
            <a:r>
              <a:rPr lang="ru-RU" sz="4500" u="sng" dirty="0" smtClean="0">
                <a:latin typeface="Times New Roman" pitchFamily="18" charset="0"/>
                <a:cs typeface="Times New Roman" pitchFamily="18" charset="0"/>
              </a:rPr>
              <a:t>Вам понадобятся: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Карандаши или фломастеры.</a:t>
            </a:r>
          </a:p>
          <a:p>
            <a:pPr algn="just">
              <a:buNone/>
            </a:pPr>
            <a:r>
              <a:rPr lang="ru-RU" sz="4500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упражнения: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 этом упражнении мы учим ребенка различать звук «С» и</a:t>
            </a:r>
          </a:p>
          <a:p>
            <a:pPr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«Ш». Для детей которые еще не овладели буквенным</a:t>
            </a:r>
          </a:p>
          <a:p>
            <a:pPr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обозначением звуков речи, можно использовать их</a:t>
            </a:r>
          </a:p>
          <a:p>
            <a:pPr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схематическое изображение  (стр. 3 рабочей тетради № 3: </a:t>
            </a:r>
          </a:p>
          <a:p>
            <a:pPr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«С»- течет вода, «Ш»- шипит змея, «Ч»- птенец клюет</a:t>
            </a:r>
          </a:p>
          <a:p>
            <a:pPr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зернышко). В данном упражнении ребенок учится различать</a:t>
            </a:r>
          </a:p>
          <a:p>
            <a:pPr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три звука: С, Ш, Ч.</a:t>
            </a:r>
          </a:p>
          <a:p>
            <a:pPr algn="just">
              <a:buNone/>
            </a:pPr>
            <a:r>
              <a:rPr lang="ru-RU" sz="4500" u="sng" dirty="0" smtClean="0">
                <a:latin typeface="Times New Roman" pitchFamily="18" charset="0"/>
                <a:cs typeface="Times New Roman" pitchFamily="18" charset="0"/>
              </a:rPr>
              <a:t>Объяснение задания ребенку: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Это «С». Это «Ш». Это «Ч». Послушай и покажи, где «С»,</a:t>
            </a:r>
          </a:p>
          <a:p>
            <a:pPr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«Ш», «Ч». Раскрась, напиши буквы.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iya\Desktop\Новая папка\Беляева Ольга\3 этап\3.2\20150302_211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66"/>
            <a:ext cx="4600582" cy="6134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642918"/>
            <a:ext cx="7858180" cy="585791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5. «ДА, ГА»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упражнении мы учим ребенка различать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слоги «ДА, ГА». В рабочей тетрадке слоги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схематично обозначены: «ГА» — гусь, «ДА» —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представлено как согласие.  Сначала взрослый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рассматривают картинки, обсуждают их,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называет их самостоятельно (рабочая тетрадь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3, стр. 17). Взрослый произносит эти слова 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случайном порядке. Ребенок слушает и должен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показать на соответствующую картинку.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задания ребенку: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 говорит Да.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гусь. Он говорит ГА.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Послушай и покажи ДА, ГА.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iya\Desktop\Новая папка\Беляева Ольга\3 этап\3.2\20150302_211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85728"/>
            <a:ext cx="4666491" cy="6221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Определение наличия заданного звука в слове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Mariya\Desktop\Новая папка\Беляева Ольга\3 этап\3.3\20150302_211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643050"/>
            <a:ext cx="3439715" cy="45862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628652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Упражнение 1. «Ш»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71480"/>
            <a:ext cx="7858180" cy="60007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2. «П, С, А»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Вам понадобится: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карандаш (фломастер).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упражнении мы учим ребенка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обнаруживать есть или нет определенная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звук/буква в слове с помощью другой игры. В рабочей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тетради на стр. 19 изображены: буква и три картинки.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должен послушать звук/букву, который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произносит взрослый, подумать, какое из слов на этот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звук, и обвести в кружок этот предмет.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объяснить ребенку задание, лучше сначала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выполнить упражнение вместе с ребенком.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Объяснение задания ребенку: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послушай: «П» («С», «А»).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riya\Desktop\Новая папка\Беляева Ольга\3 этап\3.3\20150302_211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66"/>
            <a:ext cx="4643470" cy="6191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7929618" cy="635798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3. «Первый звук»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понадобится: карандаши (фломастер).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упражнении ребенок учится выбирать слова,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начинающиеся  на определенный звук/букву (рабочая тетрадь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13, стр. 20). Взрослый показывает ребенку букву на доске Кар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Карыча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Ребенок должен попробовать произнести,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обозначающие изображения на картинке, слушая себя. Потом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должен обвести предмет, который начинается на  заданную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указка, ухо, ученик.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ручка, роза, рот.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стул, стол, самолет.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книга, компас, корабль.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задания ребенку: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Послушай: У, Р, С, 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Покажи слово которое начинается на У, Р, С, 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riya\Desktop\Новая папка\Беляева Ольга\3 этап\3.3\20150302_2118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68797"/>
            <a:ext cx="4786346" cy="6381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57166"/>
            <a:ext cx="7929618" cy="621510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4. «Последний звук»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упражнении ребенок учится выбирать слова заканчивающиеся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определенный звук/букву. В рабочей тетрадке на стр. 21 и 22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располагаются сюжетные картинки, которые взрослый обсуждает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с ребенком. На первой картинке взрослый показывает ребенку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изображение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Нюша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венке держит ботинок за шнурок.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Рассматривая с ребенком изображение взрослый обращает внимание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на сло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заканчивающиеся звуком «К».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Вторая картинка предназначена для самостоятельного выполнения.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ней изображен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разным предметами. Взрослый просит ребенка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картинке предметы, названия которых заканчиваются на звук «Ч».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Объяснение задания ребенку: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Нюша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нее венок, шнурок, ботинок.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Послушай: «К».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слове «венок» («шнурок», «ботинок») слышно «К»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Покажи предметы, названия которых заканчиваются на «К».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riya\Desktop\Новая папка\Беляева Ольга\3 этап\3.3\20150302_2119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3712370" cy="4949827"/>
          </a:xfrm>
          <a:prstGeom prst="rect">
            <a:avLst/>
          </a:prstGeom>
          <a:noFill/>
        </p:spPr>
      </p:pic>
      <p:pic>
        <p:nvPicPr>
          <p:cNvPr id="15363" name="Picture 3" descr="C:\Users\Mariya\Desktop\Новая папка\Беляева Ольга\3 этап\3.3\20150302_2119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69691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ya\Desktop\Новая папка\Беляева Ольга\3 этап\3.1\20150302_211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762533" cy="3571900"/>
          </a:xfrm>
          <a:prstGeom prst="rect">
            <a:avLst/>
          </a:prstGeom>
          <a:noFill/>
        </p:spPr>
      </p:pic>
      <p:pic>
        <p:nvPicPr>
          <p:cNvPr id="1027" name="Picture 3" descr="C:\Users\Mariya\Desktop\Новая папка\Беляева Ольга\3 этап\3.1\20150302_211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85794"/>
            <a:ext cx="3857588" cy="5143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Правильное слово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519591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1. «Как называется?»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рабочей тетрадке № 3 на стр. 23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 предмет, взрослый называет этот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предмет, произнося в случайном порядке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то правильно, то неправильно.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должен внимательно слушать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называемые слова. Взрослый произносит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правильно, ребенок показывает 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картинке предмет.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857628"/>
            <a:ext cx="7715304" cy="1714512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effectLst/>
                <a:latin typeface="Times New Roman" pitchFamily="18" charset="0"/>
                <a:cs typeface="Times New Roman" pitchFamily="18" charset="0"/>
              </a:rPr>
              <a:t>Объяснение задания ребенку: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Послушай слова. Покажи на предмет, когда я скажу слово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4" y="857232"/>
          <a:ext cx="749935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Правильное слово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Арбуз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Банан 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Дом 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Собака </a:t>
                      </a:r>
                      <a:endParaRPr lang="ru-RU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Слово с ошибкой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Акнус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Айдус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Арус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Ирбус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Арбум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Арбос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Баман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Паман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Ванан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Даван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Банак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Баран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Батал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Дош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Бамака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Тамака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Мамака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Манака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Сазака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83326" marR="83326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riya\Desktop\Новая папка\Беляева Ольга\3 этап\3.4\20150302_211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2793211" cy="3724281"/>
          </a:xfrm>
          <a:prstGeom prst="rect">
            <a:avLst/>
          </a:prstGeom>
          <a:noFill/>
        </p:spPr>
      </p:pic>
      <p:pic>
        <p:nvPicPr>
          <p:cNvPr id="16387" name="Picture 3" descr="C:\Users\Mariya\Desktop\Новая папка\Беляева Ольга\3 этап\3.4\20150302_21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785794"/>
            <a:ext cx="3809994" cy="2857496"/>
          </a:xfrm>
          <a:prstGeom prst="rect">
            <a:avLst/>
          </a:prstGeom>
          <a:noFill/>
        </p:spPr>
      </p:pic>
      <p:pic>
        <p:nvPicPr>
          <p:cNvPr id="16388" name="Picture 4" descr="C:\Users\Mariya\Desktop\Новая папка\Беляева Ольга\3 этап\3.4\20150302_212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857496"/>
            <a:ext cx="2643206" cy="35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28604"/>
            <a:ext cx="7933588" cy="64293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1. «Гусеница»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рабочей тетрадке на стр. 27 нарисована гусеница.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голова  — это начало слова, хвост — конец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слова, туловища гусеницы — середина слова,.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Взрослый произносит разные слова и просит ребенка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определить, где в слове (в начале, середине или конце)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годится указанный звук. Ребенок при этом показывает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гусенице место расположения звука. Если в на-1е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показывает на голову гусеницы, если в середи­на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туловище, если в конце — на хвост. Например, взрослый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называет слово: «Йогурт», спрашивает: «Где «г», послушай? 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начале? Или в конце?». Ребенок показывает на гусенице, где он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слышит этот звук. 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Объяснение задания ребенку: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Слушай «А» Где находится А?  в начале, середине или конце?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Покажи на гусенице.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Mariya\Desktop\Новая папка\Беляева Ольга\3 этап\3.5\20150302_212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64047"/>
            <a:ext cx="4572032" cy="6096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28604"/>
            <a:ext cx="7790712" cy="58197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2. «Поезд»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упражнение аналогично предыдущему, только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гусеницы мы используем изображение поезда (стр.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26 ).  Это делает тренировку более занимательной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ребенка. Взрослый произносит разные слова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определить, где в слове (в начале, сер«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конце) находится указанный звук. Ребенок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показывает на поезде место расположения звука. 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Объяснение задания ребенку: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Слушай «С»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находится «С»?  В начале, середине, конце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слова? Покажи на поезд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ariya\Desktop\Новая папка\Беляева Ольга\3 этап\3.5\20150302_212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4791"/>
            <a:ext cx="4572032" cy="6096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Подбор слов на заданный звук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7786742" cy="51959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 предметных картинок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А- автобус, аист, ананас, арбуз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Ж- желуди, жираф, жук журавль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-замок, заяц, зонт, земляника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-карандаш, котенок, кузнечик, краски..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 - ласточка, лесенка, лыжи, лягушка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 - рак, редис, рысь, рябина 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- сено, сирень, скворец, собака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- удочка, усы, утка, утюг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Ч- чайник, часы, черемуха, черешня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 - шалаш, шиповник, шишка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57166"/>
            <a:ext cx="7929618" cy="628654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Упражнение 1. «Азбука»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упражнения: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Чтобы объяснить ребенку задание, взрослый вначале сам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называет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слов, начинающихся на какой-то звук. </a:t>
            </a:r>
            <a:r>
              <a:rPr lang="ru-RU" sz="4200" b="1" cap="sm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Затем он просит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придумать и назвать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другие слова, начинающиеся на этот звук. На страни­це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29-34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рабочей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тетради оставлено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место для того, чтобы ребенок сам мог придумать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дорисовать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одно слово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 указанный звук.  Дополнительно для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выполнения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этого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можно использовать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«Азбуку».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Слова и картинки в тетрадке 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В- Варежка, ваза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З- Заяц, зонт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Р- рак, радуга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С- Свисток, солнце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У- Улитка, ухо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Ш- шапка, шарф.</a:t>
            </a:r>
          </a:p>
          <a:p>
            <a:pPr>
              <a:buNone/>
            </a:pPr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Объяснение задания ребенку: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Это ухо, улитка. Послушай звук У. Подумай сам и нарисуй слово на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звук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В, З, Р, С,У,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Ш»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Слова похожие по звучанию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ariya\Desktop\Новая папка\Беляева Ольга\3 этап\3.6\20150302_212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3600450" cy="4800600"/>
          </a:xfrm>
          <a:prstGeom prst="rect">
            <a:avLst/>
          </a:prstGeom>
          <a:noFill/>
        </p:spPr>
      </p:pic>
      <p:pic>
        <p:nvPicPr>
          <p:cNvPr id="19459" name="Picture 3" descr="C:\Users\Mariya\Desktop\Новая папка\Беляева Ольга\3 этап\3.6\20150302_212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928670"/>
            <a:ext cx="3714712" cy="4952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642918"/>
            <a:ext cx="7358114" cy="55721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2. «Письмо под диктовку»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Вам понадобятся: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Ручка, фломастер.</a:t>
            </a:r>
          </a:p>
          <a:p>
            <a:pPr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рабочей тетрадке № 3 на стр.5 нарисованы линии на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которых ребенок под диктовку взрослого должен написать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буквы. Взрослый называет тихие среднечастотные 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высокочастотные звуки: Ш, С, Ц, Ч, Щ.  Ребенок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внимательно слушает и записывает буквы. В этом задании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учитывать возраст ребенка и его особенности к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письму. Выполняя это упражнение,  ребенок должен знать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буквы, которые называет взрослый. Это упражнение для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того что бы закрепить или научить ребенка этим буквам.</a:t>
            </a:r>
          </a:p>
          <a:p>
            <a:pPr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задания ребенку: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Послушай и напиши Ш, С, Ц, Ч, Щ.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riya\Desktop\Новая папка\Беляева Ольга\3 этап\3.6\20150302_212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429025" cy="4572032"/>
          </a:xfrm>
          <a:prstGeom prst="rect">
            <a:avLst/>
          </a:prstGeom>
          <a:noFill/>
        </p:spPr>
      </p:pic>
      <p:pic>
        <p:nvPicPr>
          <p:cNvPr id="20483" name="Picture 3" descr="C:\Users\Mariya\Desktop\Новая папка\Беляева Ольга\3 этап\3.6\20150302_212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86190"/>
            <a:ext cx="3738590" cy="2803941"/>
          </a:xfrm>
          <a:prstGeom prst="rect">
            <a:avLst/>
          </a:prstGeom>
          <a:noFill/>
        </p:spPr>
      </p:pic>
      <p:pic>
        <p:nvPicPr>
          <p:cNvPr id="20484" name="Picture 4" descr="C:\Users\Mariya\Desktop\Новая папка\Беляева Ольга\3 этап\3.6\20150302_212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14290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Слова похожие по звучанию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1. «Два похожих слова»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бъяснение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выполнения упражнения: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рабочей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тетрадке представлены несколько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страниц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попарно расположенными на них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изображениями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которых похожи по звуковому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сочетанию.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называет эти предметы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случайном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порядке. Ребенок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внимательно слушает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показывает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Случайный предмет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картинке.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Меняйтесь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ребенком ролями: пусть 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вы слушаете и показываете.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Объяснение задания: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банан (диван). Похожие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слова. Послушай: «банан (диван)». Покажи. 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ariya\Desktop\Новая папка\Беляева Ольга\3 этап\3.7\20150302_2122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3873105" cy="5164141"/>
          </a:xfrm>
          <a:prstGeom prst="rect">
            <a:avLst/>
          </a:prstGeom>
          <a:noFill/>
        </p:spPr>
      </p:pic>
      <p:pic>
        <p:nvPicPr>
          <p:cNvPr id="21507" name="Picture 3" descr="C:\Users\Mariya\Desktop\Новая папка\Беляева Ольга\3 этап\3.7\20150302_2122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071678"/>
            <a:ext cx="4021687" cy="3016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ariya\Desktop\Новая папка\Беляева Ольга\3 этап\3.7\20150302_2123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4357718" cy="3268289"/>
          </a:xfrm>
          <a:prstGeom prst="rect">
            <a:avLst/>
          </a:prstGeom>
          <a:noFill/>
        </p:spPr>
      </p:pic>
      <p:pic>
        <p:nvPicPr>
          <p:cNvPr id="22531" name="Picture 3" descr="C:\Users\Mariya\Desktop\Новая папка\Беляева Ольга\3 этап\3.7\20150302_2123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4620"/>
            <a:ext cx="438153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ariya\Desktop\Новая папка\Беляева Ольга\3 этап\3.7\20150302_212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31201" y="1440643"/>
            <a:ext cx="5238787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00108"/>
            <a:ext cx="7790712" cy="52482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1. «Три похожих слова»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Объяснение выполнения упражнения: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упражнение аналогично предыдущему, но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не из двух, а из трех похожих по звучанию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Например: майка, гайка, зайка. Взрослый называет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случайном порядке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слушает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показывает.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Меняйтесь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ребенком ролями: пусть он называет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предметы, а вы слушаете и показываете. 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Объяснение задания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суп. Это зуб. Это дуб.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Похожие слова. Послушай: «суп, зуб, дуб».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Покажи.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ariya\Desktop\Новая папка\Беляева Ольга\3 этап\3.7\20150302_2123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3498056" cy="4664075"/>
          </a:xfrm>
          <a:prstGeom prst="rect">
            <a:avLst/>
          </a:prstGeom>
          <a:noFill/>
        </p:spPr>
      </p:pic>
      <p:pic>
        <p:nvPicPr>
          <p:cNvPr id="24579" name="Picture 3" descr="C:\Users\Mariya\Desktop\Новая папка\Беляева Ольга\3 этап\3.7\20150302_212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142984"/>
            <a:ext cx="3498056" cy="466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857232"/>
            <a:ext cx="6994044" cy="5330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1. «Похожи или нет?»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Объяснение выполнения упражнения: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упражнении мы учим ребенка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находить слова, похожие по звучанию. 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картинках изображены предметы, названия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которых звучат похоже. Взрослый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обсуждают картинки. Сравнивают.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Объяснение задания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 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картинки  и покажи.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ariya\Desktop\Новая папка\Беляева Ольга\3 этап\3.7\20150302_2124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3765948" cy="5021265"/>
          </a:xfrm>
          <a:prstGeom prst="rect">
            <a:avLst/>
          </a:prstGeom>
          <a:noFill/>
        </p:spPr>
      </p:pic>
      <p:pic>
        <p:nvPicPr>
          <p:cNvPr id="25603" name="Picture 3" descr="C:\Users\Mariya\Desktop\Новая папка\Беляева Ольга\3 этап\3.7\20150302_2124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206" y="857232"/>
            <a:ext cx="3765949" cy="5021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ariya\Desktop\Новая папка\Беляева Ольга\3 этап\3.7\20150302_212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18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ya\Desktop\Новая папка\Беляева Ольга\3 этап\3.1\20150302_211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66"/>
            <a:ext cx="4643470" cy="6191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14356"/>
            <a:ext cx="7498080" cy="553404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3. «А,И»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Вам понадобятся: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Фломастеры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упражнении мы учим различать ребенка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звуки. Ребенок учится различать звуки из двух. 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рабочей тетрадке на стр.3  представлено пять проб, т.е.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выполняет задание, пять раз.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Взрослый показывает ребенку первую строчку задам»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говорит: «Это «А». Это «И», стимулирует ребенка и звать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буквы или повторить звуки за взрослым, Затем взрослый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называет эти звуки в случайном поряди а ребенок слушает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обводит соответствующую 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Объяснение задания ребенку: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буква «А». Это буква «И».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Послушай и обведи букву «А» («И»).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ya\Desktop\Новая папка\Беляева Ольга\3 этап\3.1\20150302_211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8"/>
            <a:ext cx="4719072" cy="6292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00108"/>
            <a:ext cx="7790712" cy="524829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4. «О, У»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Вам понадобятся: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карандаши или фломастеры. 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выполнения упражнения: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упражнении мы учим ребенка различать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«О» и «У». Взрослый называет буквы и просит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назвать их.  Если ребенок еще не знает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их, то перед выполнением упражнения —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выучите. Взрослый называет «О» и «У» 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случайном порядке, а   ребенок должен показать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соответствующую букву.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Объяснение задания ребенку: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Послушай и покажи «О» («У»). Раскрась буквы.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ya\Desktop\Новая папка\Беляева Ольга\3 этап\3.1\20150302_211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00042"/>
            <a:ext cx="4357718" cy="5810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</TotalTime>
  <Words>2400</Words>
  <PresentationFormat>Экран (4:3)</PresentationFormat>
  <Paragraphs>361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Солнцестояние</vt:lpstr>
      <vt:lpstr>3 этап - развитие фонематического слуха </vt:lpstr>
      <vt:lpstr>Различение изолированных звуков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Различение слогов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Определение наличия заданного звука в слове</vt:lpstr>
      <vt:lpstr>Слайд 24</vt:lpstr>
      <vt:lpstr>Слайд 25</vt:lpstr>
      <vt:lpstr>Слайд 26</vt:lpstr>
      <vt:lpstr>Слайд 27</vt:lpstr>
      <vt:lpstr>Слайд 28</vt:lpstr>
      <vt:lpstr>Слайд 29</vt:lpstr>
      <vt:lpstr>Правильное слово </vt:lpstr>
      <vt:lpstr>Объяснение задания ребенку:  Послушай слова. Покажи на предмет, когда я скажу слово</vt:lpstr>
      <vt:lpstr>Слайд 32</vt:lpstr>
      <vt:lpstr>Слайд 33</vt:lpstr>
      <vt:lpstr>Слайд 34</vt:lpstr>
      <vt:lpstr>Слайд 35</vt:lpstr>
      <vt:lpstr>Слайд 36</vt:lpstr>
      <vt:lpstr>Подбор слов на заданный звук</vt:lpstr>
      <vt:lpstr>Слайд 38</vt:lpstr>
      <vt:lpstr>Слайд 39</vt:lpstr>
      <vt:lpstr>Слайд 40</vt:lpstr>
      <vt:lpstr>Слова похожие по звучанию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Mariya</dc:creator>
  <cp:lastModifiedBy>Mariya</cp:lastModifiedBy>
  <cp:revision>10</cp:revision>
  <dcterms:created xsi:type="dcterms:W3CDTF">2015-03-22T01:10:27Z</dcterms:created>
  <dcterms:modified xsi:type="dcterms:W3CDTF">2015-03-22T08:17:41Z</dcterms:modified>
</cp:coreProperties>
</file>