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58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394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300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6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689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309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939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10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48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7083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336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78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DB489-0A90-4024-BCE9-DEB3FB58051D}" type="datetimeFigureOut">
              <a:rPr lang="ru-RU" smtClean="0"/>
              <a:pPr/>
              <a:t>03.04.2015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596B3-EC24-4DFE-90C1-8D239012C0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54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vrach.ru/2005/01/4531983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36478"/>
            <a:ext cx="11887200" cy="656457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ВПО «Красноярский государственный педагогический университет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им. В.П. Астафьева»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социально-гуманитарных технологий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коррекционной педагогики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слуха в семье</a:t>
            </a:r>
          </a:p>
          <a:p>
            <a:pPr marL="0" indent="0" algn="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76308"/>
            <a:ext cx="5112098" cy="40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64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22830"/>
            <a:ext cx="11914496" cy="6578221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речевого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тугоухих: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повы­шенное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жестикуляции и мимике говорящего собе­седника или учителя в связи со стремлением «считывать с губ»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говорящего;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или сопровождение ее обиль­ной жестикуляцией и мимическими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речи окружающих и читаемых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тек­стов;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собственного словарного за­паса, широкое использование обиходных выражений и штам­пов. При осложнении тугоухости нарушениями фонематичес­кого слуха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различение близких по звучанию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50126"/>
            <a:ext cx="11818962" cy="650998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Вторичная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пар­циальная задержка интеллектуального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этиологически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глухотой и тугоухос­тью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речи в первые годы жизни ребенка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авторы отмечали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задержку развития словесно-логического мыш­ления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сохранности конкретных форм мышления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 нарушениями слуха вследствие гемолитической болезни но­ворожденных обнаруживалась диссоциация между развитием наглядно-действенного и словесного мышления с недостаточ­ностью последнего.</a:t>
            </a:r>
          </a:p>
          <a:p>
            <a:pPr algn="just">
              <a:lnSpc>
                <a:spcPct val="150000"/>
              </a:lnSpc>
            </a:pPr>
            <a:endParaRPr lang="ru-RU" dirty="0"/>
          </a:p>
          <a:p>
            <a:pPr algn="just">
              <a:lnSpc>
                <a:spcPct val="15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38040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603" y="191070"/>
            <a:ext cx="11709779" cy="656457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нарушениями слуха могут проявлять достаточную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выполнению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довольно сложных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конструктив­ных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это их отличает от детей с УО.</a:t>
            </a:r>
          </a:p>
          <a:p>
            <a:pPr marL="0" indent="0">
              <a:buNone/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вызывают: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требу­ющие речевого оформления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речевого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 зат­рудняются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выделении и закреплении отдельных свойств пред­метов, в результате чего страдает формирование предметных представлений.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2752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163773"/>
            <a:ext cx="11805314" cy="652363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нарушения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УО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нередко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отмечаются проявления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церебрастенического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синд­рома со снижением умственной работоспособности, нарушени­ями внимания и памяти.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организа­ци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деятельности.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21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04716"/>
            <a:ext cx="11641541" cy="66532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Отграниче­ние слабослышащего ребенка с нормальным интеллектом от слабослышащего, страдающего УО.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учет всех качественных различий структуры дефек­та.</a:t>
            </a:r>
          </a:p>
          <a:p>
            <a:pPr marL="0" indent="0" algn="just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Дифференциально-диагнос­тические критерии: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Наличие дисплазий, которые характеризуются специфичес­кими особенности, как при олигофрении, так и при нару­шениях слуха. При дефектах слуха нередко отмечаются различные аномалии развития ушных раковин; при соче­тании этих дефектов с олигофренией часто наблюдаются деформации черепа,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клинодактилии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арахнодактилии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искривления ми­зинцев, синдактилии пальцев и т. 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сочетанных дефектах слуха и интеллекта - неврологическая симптоматика, чем при изолированных нарушениях слуха или интеллекта. В этих случаях часто речь идет о сложном дефекте — сочетании нару­шений слуха с другими заболеваниями и синдромами пора­жения ЦНС.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интеллектуального нарушения при изолирован­ных дефектах слуха -  диссоциация в развитии нагляд­но-действенного и словесно-логического мышления. Хорошо справляются невербальными задания­ми и затрудняются при выпол­нении вербальных.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3221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1" y="163773"/>
            <a:ext cx="11805313" cy="649633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и методы коррекционного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Важно (!) раннее начало коррекционной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на стимуляцию и развитие слу­хового восприятия.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обучении используется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сохранных анализаторов: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зрительно­го, тактильного,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двигательного.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разработана методика занятий с первых месяцев жизни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обращается на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воспи­танию ребенка с нарушениями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консуль­тативно-диагностические группы при медицинских учрежде­ниях и при специальных детских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садах).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1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872" y="232012"/>
            <a:ext cx="7820166" cy="444917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комплексе реабилитационных мероприятий детей с нару­шениями слуха важное значение имеет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слухопротези­рование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этой целью разрабатываются электрофизиологичес­кие корреляты оптимального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слухопротезирования.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чем каждый ребенок с нарушениями слуха нуждается в ранней электроакустической диагностике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4038" y="2989429"/>
            <a:ext cx="3859757" cy="360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76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659" y="177421"/>
            <a:ext cx="11818961" cy="655092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воспитания и образования, складывающаяся в условиях конкретной семьи силами родителей и родственников.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440" y="2349027"/>
            <a:ext cx="5809398" cy="42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13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95535"/>
            <a:ext cx="11818962" cy="655092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родителей име­ются такие </a:t>
            </a: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задачи воспитания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укрепление здо­ровья;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заболеваний и вторичных отклонений в развитии;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коммуникативных и адаптивных навыков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умственных способностей, памя­ти, мышления и речи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положительных нравственных качеств; воспитание активности и создание усло­вий для развития его творческих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5841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пример родителей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овладению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неслышащим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ребенком нормами и правилами нравственного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по­ведения.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иметь в виду, что представления о морали, которые слышащий ребенок может ус­воить самостоятельно, не формируются у детей с нарушениями слуха без специальной педагогической работы.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8166" y="3323230"/>
            <a:ext cx="5198191" cy="353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89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" y="121920"/>
            <a:ext cx="11948160" cy="65989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нарушения слуха.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Внутриутроб­ные нарушения: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краснуха, перене­сенная матерью в первом триместре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беременности, корь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грипп, врожденный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сифилис, токсоплазмоз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 лечение матери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беременности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антибиотиками; конфликт ма­тери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по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резус-фактору или групповой принадлежности по крови; употребление матерью алкоголя, наркотиков; курение; профессиональные вредности; травмы матери во время беременности;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момент родов: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сдавление головы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в результате наложения акушерских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щипцов,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есарево сечение, асфиксия;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 ребенка                                   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респираторные заболевания, грипп, корь, скарлатина, осложняющиеся воспаления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подострые, рецидивирующие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отиты; менин­гит;)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полости носа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носоглотки; 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высоких доз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ототоксических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антибиотиков.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придается ведущая роль.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50% случаев глухоты и тугоухости считаются наследственно обусловленными. Вероятность рождения глухого ребенка у глухих родителей достаточно высока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про­являются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сложных дефектов, включающих разнообраз­ную патологию органов и систем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1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86602"/>
            <a:ext cx="11737075" cy="6441743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у детей навыки самообслужива­ния, положительное отношение к учебе, готовя детей к учас­тию в бытовом и общественно-полезном труде.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расширяют кругозор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неслышащего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развивают в нем интерес к знаниям, потребность в чтении.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903" y="0"/>
            <a:ext cx="4913195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94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561" y="279779"/>
            <a:ext cx="11955439" cy="657822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воспитание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неслышащего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должно: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ранним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коррекционным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ориентированным на потенциаль­ные возможности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чтобы максимально интегрировать его в общество.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следует: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мож­но больше разговаривать с ребенком, находясь в его поле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зре­ния.; говорить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ним следует громко, выразительно, активно же­стикулируя, помогать ему жестами и мимикой понять контекст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родители глухие, они могут разговаривать с ребенком с помощью дактилологии и жестовой речи.</a:t>
            </a: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374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39" r="14739"/>
          <a:stretch>
            <a:fillRect/>
          </a:stretch>
        </p:blipFill>
        <p:spPr>
          <a:xfrm>
            <a:off x="6796088" y="987425"/>
            <a:ext cx="4559300" cy="4873625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22830" y="136478"/>
            <a:ext cx="5977719" cy="6721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аппарат.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можно раньше надо начинать приучать ребенка к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слухо­вому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 (постепенно). При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этом: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подобранный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слуховой аппарат 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установленный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звуков в аппарате не должно быть чрезмерным, вы­зывающим неприятные ощущения.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следует объяснять, что глухим и слабослышащим детям, имеющим значительное снижение слуха, требуется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про­должительное (год) ношение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слухового аппарата и системати­ческие слуховые занятия для того чтобы убедиться, что ребенок с аппаратом слышит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начало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залог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902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150124"/>
            <a:ext cx="11873552" cy="6578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Р</a:t>
            </a:r>
            <a:r>
              <a:rPr lang="ru-RU" b="1" dirty="0" smtClean="0"/>
              <a:t>одителям </a:t>
            </a:r>
            <a:r>
              <a:rPr lang="ru-RU" b="1" dirty="0"/>
              <a:t>следует прислу­шиваться к авторам книги «Человек не слышит» В. и 3. </a:t>
            </a:r>
            <a:r>
              <a:rPr lang="ru-RU" b="1" dirty="0" err="1"/>
              <a:t>Крайни-ным</a:t>
            </a:r>
            <a:r>
              <a:rPr lang="ru-RU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«</a:t>
            </a:r>
            <a:r>
              <a:rPr lang="ru-RU" dirty="0"/>
              <a:t>Родные и близкие маленького ребенка! Помните: </a:t>
            </a:r>
            <a:r>
              <a:rPr lang="ru-RU" i="1" dirty="0" smtClean="0"/>
              <a:t>чем раньше </a:t>
            </a:r>
            <a:r>
              <a:rPr lang="ru-RU" i="1" dirty="0"/>
              <a:t>обнаружена глухота, </a:t>
            </a:r>
            <a:r>
              <a:rPr lang="ru-RU" i="1" dirty="0" smtClean="0"/>
              <a:t>чем раньше </a:t>
            </a:r>
            <a:r>
              <a:rPr lang="ru-RU" i="1" dirty="0"/>
              <a:t>начато обучение, тем боль­ше шансов на успех! </a:t>
            </a:r>
            <a:r>
              <a:rPr lang="ru-RU" dirty="0"/>
              <a:t>Учить маленького глухого надо всеми дос­тупными средствами восприятия и воспроизведения речи — от применения слуховых аппаратов до чтения с губ говорящего, </a:t>
            </a:r>
            <a:r>
              <a:rPr lang="ru-RU" dirty="0" err="1" smtClean="0"/>
              <a:t>дактилирования</a:t>
            </a:r>
            <a:r>
              <a:rPr lang="ru-RU" dirty="0"/>
              <a:t>, жестовой речи. Хорошо, если такое обучение нача­то до двух лет, еще лучше — если до </a:t>
            </a:r>
            <a:r>
              <a:rPr lang="ru-RU" dirty="0" smtClean="0"/>
              <a:t>года. </a:t>
            </a:r>
            <a:r>
              <a:rPr lang="ru-RU" u="sng" dirty="0" err="1" smtClean="0"/>
              <a:t>Неслышащие</a:t>
            </a:r>
            <a:r>
              <a:rPr lang="ru-RU" dirty="0"/>
              <a:t>, знайте: в преодолении глухоты многое зави­сит от вас самих, вашей воли и упорства. Научитесь любить кни­гу, получать удовольствие от чтения газет и журналов. Не скры­вайте свой недуг, пользуйтесь всеми возможными способами восприятия </a:t>
            </a:r>
            <a:r>
              <a:rPr lang="ru-RU" dirty="0" smtClean="0"/>
              <a:t>речи. </a:t>
            </a:r>
            <a:r>
              <a:rPr lang="ru-RU" u="sng" dirty="0" smtClean="0"/>
              <a:t>Слышащие</a:t>
            </a:r>
            <a:r>
              <a:rPr lang="ru-RU" u="sng" dirty="0"/>
              <a:t>! </a:t>
            </a:r>
            <a:r>
              <a:rPr lang="ru-RU" dirty="0"/>
              <a:t>Будьте терпеливы при общении с глухими. По­вторяйте слова или фразы до тех пор, пока не станет ясно — они </a:t>
            </a:r>
            <a:r>
              <a:rPr lang="ru-RU" dirty="0" smtClean="0"/>
              <a:t>поняты. </a:t>
            </a:r>
            <a:r>
              <a:rPr lang="ru-RU" i="1" dirty="0" smtClean="0"/>
              <a:t>Глухота </a:t>
            </a:r>
            <a:r>
              <a:rPr lang="ru-RU" dirty="0"/>
              <a:t>— </a:t>
            </a:r>
            <a:r>
              <a:rPr lang="ru-RU" i="1" dirty="0"/>
              <a:t>прежде всего потеря значительной части ин­формации и связанное с этим одиночество. </a:t>
            </a:r>
            <a:r>
              <a:rPr lang="ru-RU" dirty="0"/>
              <a:t>От нашего с вами отношения к глухим, от уважения к ним и стремления оказать посильную помощь в значительной мере зависит устранение де­фицита информации и трагедии </a:t>
            </a:r>
            <a:r>
              <a:rPr lang="ru-RU" dirty="0" smtClean="0"/>
              <a:t>одиночества. </a:t>
            </a:r>
            <a:r>
              <a:rPr lang="ru-RU" i="1" dirty="0" smtClean="0"/>
              <a:t>Никогда </a:t>
            </a:r>
            <a:r>
              <a:rPr lang="ru-RU" i="1" dirty="0"/>
              <a:t>не забывайте этого!»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7130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21" y="81886"/>
            <a:ext cx="11791666" cy="659186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чаще должны брать ребенка на руки, подносить к предметам, заинтересовавшим его, давать ему возможность их исследовать, ощупать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которые никогда не были в специальных детских учреждениях, рекомендуется через некоторое время отдавать в массовые детские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сады.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Необходимыми условиями для полноценно­го развития является прежде всего речевая среда, окружение говорящих людей и вовлечение ребенка в совместную практи­ческую деятельность со взрослыми и сверстниками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сле­дует надолго оставлять ребенка в манеже одного, однако как можно раньше следует приучать его к самостоятельности.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69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1194"/>
            <a:ext cx="10515600" cy="583576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Головчиц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Л.А. Дошкольная сурдопедагогика: Воспитание и обучение дошкольников с нарушениями слуха: Учеб. пособие для студ.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заведений—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2001. — 304 с. — (Коррекционная педагогика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Мастюкова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М., Московкина 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Г.Семейное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детей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отклонениями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развитии: Учеб. пособие для студ.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учеб. заведений / Под ред.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В.И.Сели­верстова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М.: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изд. центр ВЛАДОС, 2003.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http://www.lvrach.ru/2005/01/4531983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6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2007" y="900753"/>
            <a:ext cx="6996752" cy="524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99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36478"/>
            <a:ext cx="11887200" cy="67215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реакции на звук в младенческом возрасте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 врожденный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резкие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первые месяцы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выраженность голосовых реакций у детей с нарушениями слуха может не отличаться от таковых у слышащих детей.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отмечаться достаточная звонкость голоса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плаче и смехе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возрастом число голосовых реакций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сокращается;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концу второго полу­годия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более отчетливо выявляется отсутствие реакции на обращенную речь, ребенок не выполняет ситуативных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ко­манд;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однократные или непо­стоянные реакции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в первые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жизни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глухоте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число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обычной громко­сти глухие дети не реагируют.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форми­рования зрительно-слуховой ориентации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пространстве, отсут­ствие возможности локализации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98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92" r="18092"/>
          <a:stretch>
            <a:fillRect/>
          </a:stretch>
        </p:blipFill>
        <p:spPr>
          <a:xfrm>
            <a:off x="7651457" y="409575"/>
            <a:ext cx="4250031" cy="4994938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177420" y="136479"/>
            <a:ext cx="6277971" cy="657822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моторики у таких детей обычно несколько 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задер­жано: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отмечается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недоста­точность функции вестибулярного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неустойчивость во время формирования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прямостояния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ходьбы, трудно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равновесие,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не­достаточная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движений);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детей недостаточно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соразмерны;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 и степень выраженности 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моторной сферы широко варьируются в зависимости от причины нару­шений слуха. 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сочетаться с различными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проявлениями ДЦП.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7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12" r="14112"/>
          <a:stretch>
            <a:fillRect/>
          </a:stretch>
        </p:blipFill>
        <p:spPr>
          <a:xfrm>
            <a:off x="7451418" y="655554"/>
            <a:ext cx="4367212" cy="5567363"/>
          </a:xfrm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45660" y="177421"/>
            <a:ext cx="6851176" cy="65236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гровые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более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од­нообразные, стереотипные.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дети предпочитают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предметы, издающие резкие звуки,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шумы и однообразно ими манипулируют.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пресыщенность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дея­тельностью;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наблюдается неустойчивость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активного внимания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предметных действий, сюжетной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0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307" y="272955"/>
            <a:ext cx="11737075" cy="640080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поведения</a:t>
            </a:r>
          </a:p>
          <a:p>
            <a:pPr marL="0" indent="0" algn="just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раннем органическом пораже­нии мозга: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слуха обычно сочетаются с повы­шенной психической истощаемостью,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раздражи­тельностью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раннем возрасте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проявляет­ся двигательная расторможенность, нарушения функции ак­тивного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 обязательное консультирование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психоневрологом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соответствующего лечения.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1314" y="3251685"/>
            <a:ext cx="5430686" cy="36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85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204717" y="374317"/>
            <a:ext cx="4844955" cy="6190256"/>
          </a:xfrm>
        </p:spPr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431809" y="218365"/>
            <a:ext cx="6496334" cy="652945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детей с </a:t>
            </a:r>
            <a:r>
              <a:rPr lang="ru-RU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НСл</a:t>
            </a:r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замкнутые, некоторые с большим трудом вступают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контакт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отказываются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общения со сверстниками,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про­являют склонность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стереотипным действиям,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 ситуацию и как бы пребывают в своем внутреннем мире. </a:t>
            </a:r>
          </a:p>
          <a:p>
            <a:pPr>
              <a:lnSpc>
                <a:spcPct val="10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Необходима консультация 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психиатра,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место сочетание дефектов слуха с прояв­лениями аутизма.</a:t>
            </a:r>
          </a:p>
          <a:p>
            <a:pPr>
              <a:lnSpc>
                <a:spcPct val="100000"/>
              </a:lnSpc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824" y="374317"/>
            <a:ext cx="4386806" cy="328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" y="150124"/>
            <a:ext cx="11791666" cy="670787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резко выражены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поведения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оглохших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 резко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меняется: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расторможенны­ми, импульсивными,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затормаживаются, уходят в себя,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отказываются от общения и занятий. Необходима консультации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психиатра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24131" y="3484246"/>
            <a:ext cx="5067869" cy="337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9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069" y="218364"/>
            <a:ext cx="11818961" cy="644174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интеллектуального развития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</a:p>
          <a:p>
            <a:pPr algn="just">
              <a:lnSpc>
                <a:spcPct val="150000"/>
              </a:lnSpc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ведущее значение в возникно­вении интеллектуальной недостаточности при глухоте и ту­гоухости, именно они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характер процессов мыш­ления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детей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тугоухости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речи: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нечеткость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произношения, смешение звонких и глухих звуков, своеобразие замен многих звуков на звук «т»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татирования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и интонаций: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приглушенность, хриплость, неесте­ственные модуляции.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39776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419</TotalTime>
  <Words>1743</Words>
  <Application>Microsoft Office PowerPoint</Application>
  <PresentationFormat>Произвольный</PresentationFormat>
  <Paragraphs>112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XP GAME 2010</cp:lastModifiedBy>
  <cp:revision>43</cp:revision>
  <dcterms:created xsi:type="dcterms:W3CDTF">2015-03-02T16:41:48Z</dcterms:created>
  <dcterms:modified xsi:type="dcterms:W3CDTF">2015-04-03T02:59:10Z</dcterms:modified>
</cp:coreProperties>
</file>