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76" r:id="rId10"/>
    <p:sldId id="268" r:id="rId11"/>
    <p:sldId id="269" r:id="rId12"/>
    <p:sldId id="271" r:id="rId13"/>
    <p:sldId id="272" r:id="rId14"/>
    <p:sldId id="273" r:id="rId15"/>
    <p:sldId id="277" r:id="rId16"/>
    <p:sldId id="270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0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c:spPr>
          <c:dLbls>
            <c:dLbl>
              <c:idx val="2"/>
              <c:layout>
                <c:manualLayout>
                  <c:x val="-5.9125027595849589E-2"/>
                  <c:y val="-0.1667147115085191"/>
                </c:manualLayout>
              </c:layout>
              <c:showVal val="1"/>
            </c:dLbl>
            <c:txPr>
              <a:bodyPr/>
              <a:lstStyle/>
              <a:p>
                <a:pPr>
                  <a:defRPr b="1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Психически больные</c:v>
                </c:pt>
                <c:pt idx="1">
                  <c:v>Плохо успевают в школе</c:v>
                </c:pt>
                <c:pt idx="2">
                  <c:v>Умственно отсталые</c:v>
                </c:pt>
                <c:pt idx="3">
                  <c:v>Другие отклонения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0.29000000000000004</c:v>
                </c:pt>
                <c:pt idx="1">
                  <c:v>8.0000000000000016E-2</c:v>
                </c:pt>
                <c:pt idx="2">
                  <c:v>5.000000000000001E-2</c:v>
                </c:pt>
                <c:pt idx="3">
                  <c:v>0.58000000000000007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28A012-5CC1-4899-B4A3-642DF43434A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7CCEB6-4AF4-401F-AA07-C73EE6EC1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семьи нестандартного ребенка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алентина\Desktop\1360935797_dvizhenie-chajldf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84140"/>
            <a:ext cx="2607028" cy="3673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 рубежом, так и в нашей стране, социально- приемлемым считался отказ от аномального ребенка непосредственно в родильном доме, чтобы мать не успела к нему привыкнуть.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отмечается обратная тенденция: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социально-приемлемым считается воспитание детей с отклонениями в развитии в семье.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6" name="Picture 2" descr="C:\Users\Валентина\Desktop\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268919" cy="35377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кризис и стресс в семье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окружение семьи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как способствовать, так и противодействовать стрессам и кризисам в жизни семьи. 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Широкое окружение семьи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(соседи, прохожие, дети во дворе, профессиональные работники) представляет важный фактор, который может играть как позитивную, так и негативную роль в развитии стресса.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 группы риска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признаки АСП: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отставание в росте;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со стороны ЦНС;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аномалии развития лицевого черепа, конечностей, грудной клетки, почек, наружных и внутренних гениталий;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пороки сердца.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Задержка роста отмечается у 95% детей с АСП.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постнатальном периоде отставание в росте сохраняется.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АСП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Множественные функциональные и органические нарушения ЦНС обнаруживаются у 80% детей с АСП. 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выражаются в: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микроцефалии;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гидроцефалии;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нарушении миграции нейронов и клеток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дисплазии мозжечка;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изменениях ЭЭГ;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нарушении координации движений;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повышенной раздражительности;</a:t>
            </a: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гиперактивности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Дисплазии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Весьма характерными являются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дисплазии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гипоплазия середины лица;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узкая и короткая глазная щель;</a:t>
            </a:r>
          </a:p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микрофтальмия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 посаженные уши;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курносый нос;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гипоплазия верхней и нижней челюсти;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аномалии развития рук, ног, суставов;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воронкообразная грудь.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Отклонения детей в семьях алкоголиков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воспитания ребенка в многодетной семье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трудности: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Перевозбуждение нервной системы детей в связи с более хаотичным и неорганизованным поведением малышей.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запущенность у старшего ребенка в связи с постоянным общением его с малышами.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Валентина\Desktop\children-0651-chld-0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57628"/>
            <a:ext cx="4049720" cy="27217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многодетной семье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30856" cy="4972072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ребенка можно обнаружить признаки инфантилизма с преобладанием даже к школьному возрасту игровых интересов в связи с подражанием малышам.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старшего ребенка может наблюдаться и некоторая задержка развития, повышенная внушаемость, эмоциональная незрелость.</a:t>
            </a:r>
          </a:p>
          <a:p>
            <a:endParaRPr lang="ru-RU" dirty="0"/>
          </a:p>
        </p:txBody>
      </p:sp>
      <p:pic>
        <p:nvPicPr>
          <p:cNvPr id="2051" name="Picture 3" descr="C:\Users\Валентина\Desktop\860fe347-1ad8-41df-a37e-7740001ea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85992"/>
            <a:ext cx="4003308" cy="304729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многодетной семье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 дисфункция ЦНС у кого-либо из детей.</a:t>
            </a:r>
          </a:p>
          <a:p>
            <a:endParaRPr lang="ru-RU" dirty="0"/>
          </a:p>
        </p:txBody>
      </p:sp>
      <p:pic>
        <p:nvPicPr>
          <p:cNvPr id="4098" name="Picture 2" descr="C:\Users\Валентина\Desktop\e7eaa51dd2ec9dec3d-61821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643602" cy="39925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Интеграционные тенденции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циальная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приемлемость семейного воспитания таких детей с недостатками в развитии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Коррективы, которые были внесены в систему воспитания и обучения большой категории детей с ОВЗ в США, где были упразднены вспомогательные классы при массовых школах и многие дети с легкой умственной отсталостью стали обучаться в «общем потоке».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воспитании ребенка в многодетной семье необходимо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усиливать и развивать положительную уникальную неповторимость каждого ребенка, его индивидуальные способности и интересы, помогая ему осознать свою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самоценность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развить чувство уверенности;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стимулировать умственное развитие с опорой на психическое состояние радости, спокойствия, раскованности;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постепенно, но систематически включать ребенка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самооценивание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своей работы и поведения.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ребенка с шизофренией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Условия такой семьи затрудняют формирование у ребенка особенностей мышления, характерных для здоровых и, напротив, способствуют нарушениям, которые характерны для больных. </a:t>
            </a:r>
            <a:endParaRPr lang="ru-RU" sz="2400" dirty="0"/>
          </a:p>
        </p:txBody>
      </p:sp>
      <p:pic>
        <p:nvPicPr>
          <p:cNvPr id="5122" name="Picture 2" descr="C:\Users\Валентина\Desktop\shutterstock_48142351_96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08263"/>
            <a:ext cx="5157817" cy="344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643966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Характерными для таких семей являются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псевдоотношения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псевдовзаимность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псевдовражда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Валентина\Desktop\298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4"/>
            <a:ext cx="4292689" cy="31765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Характерная особенность нарушения личности при шизофрении — это «аутизм, отрыв от реальности, нарушение единства переживаний, эмоциональные расстройства в виде побледнения, аффекта, его неадекватности».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Валентина\Desktop\13_aut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4210056" cy="28038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Приемный ребенок в семье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Приемному родителю необходимо: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делиться опытом с другими заинтересованными лицами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работать с консультантами, врачами, психологами и педагогами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записи о состоянии здоровья ребенка, финансовые отчеты, записи о процессе адаптации ребенка к принявшей его на воспитание семье, школе, друзьям, а также его взаимоотношения с родной семьей.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Приемный родитель должен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удовлетворять физические потребности ребенка, но, прежде всего, способствовать формированию у него тех или иных привязанностей.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Поощряя ребенка, очень важно ласково смотреть на него, улыбаться ему, разговаривать с ним, т. е. полноценно общаться.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Приемный ребенок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Приемный ребенок должен чувствовать себя в безопасности. Одна необдуманная угроза может навсегда разрушить доверие ребенка к приемным родителям.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Валентина\Desktop\1317790924_f10374057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500594" cy="36004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жестокого обращения с ребенком в семье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проблемы семьи. Факторы риска: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неполная или многодетная семья, а также та, в которой постоянно возникают конфликты между взрослыми;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 с приемными детьми;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 семье больного алкоголизмом или наркоманией;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изоляция семьи;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специфические культурные или религиозные факторы стресса, ставшие следствием безработицы, финансовых трудностей, потери или смерти близкого человека, супружеских конфликтов, чрезмерной занятости взрослых;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риска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психического и физического насилия в качестве наказания;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родители (17 лет и моложе) с неадекватными родительскими навыками;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уровень образования и недостаточный профессионализм родителей;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беженцев в результате межнациональных конфликтов.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здоровья и поведение родителей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психические заболевания (психоз, депрессия); 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критические состояния (попытки суицида, нервные потрясения);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умственная отсталость;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недостаточный самоконтроль или импульсивность; 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 прошлом в семьях случаев жестокого обращения с детьми, инцеста, привлечения к уголовной ответственности за половые преступления;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в детстве сами подвергались жестокому обращению, сексуальной агрессии и были лишены родительского внимания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Доводы в пользу такой интеграции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Снимается проблема « навешивания ярлыков»;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массовой школе более высокий уровень обучения, чем во вспомогательном классе;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Выявляются дети, которым диагноз умственной отсталости был поставлен ошибочно.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42" name="Picture 2" descr="C:\Users\Валентина\Desktop\163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95168"/>
            <a:ext cx="4071966" cy="27104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риска, характеризующие особенности детей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нежеланный ребенок;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у ребенка умственных и физических недостатков;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масса тела при рождении, недоношенность;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нелюбимый ребенок в семье;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сходство с нелюбимым родственником;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в поведении ребенка, включая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гиперактивность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трудный ребенок;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высокоодаренный или талантливый ребенок.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жестокого обращения с детьми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насилие;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Сексуальное насилие или развращение;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Психическое (эмоциональное) насилие;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Пренебрежение нуждами ребенка (моральная жестокость).</a:t>
            </a:r>
          </a:p>
          <a:p>
            <a:endParaRPr lang="ru-RU" dirty="0"/>
          </a:p>
        </p:txBody>
      </p:sp>
      <p:pic>
        <p:nvPicPr>
          <p:cNvPr id="9218" name="Picture 2" descr="C:\Users\Валентина\Desktop\fe08621d4c0668ffc1dff8e9e2fc9c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02" y="3643314"/>
            <a:ext cx="3706539" cy="28575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763" indent="-4763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показали специальные исследования, интегрированных детей с легкой формой умственной отсталости могут отвергать их нормально развивающиеся одноклассники.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алентина\Desktop\pes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500726" cy="36213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интеграции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763" indent="-4763"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интеграции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лежит также в основе воспитания и обучения детей с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тяжелыми формами интеллектуальной недостаточности,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частности, с синдромом Дауна.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Валентина\Desktop\fotolia_12306719_subscription_xl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5329241" cy="35572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родителей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развития реакций родителей:</a:t>
            </a:r>
          </a:p>
          <a:p>
            <a:pPr marL="0" indent="539750">
              <a:buFont typeface="+mj-lt"/>
              <a:buAutoNum type="arabicPeriod"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Отрицание.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такого поведения лежит отчаянная надежда на то, что первоначальный диагноз ошибочен. </a:t>
            </a:r>
          </a:p>
          <a:p>
            <a:pPr marL="0" indent="539750">
              <a:buFont typeface="+mj-lt"/>
              <a:buAutoNum type="arabicPeriod"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Гнев.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такая защитная реакция возникает на почве ощущения беспомощности, безысходности и разочарования, как в самом себе, так и в своем ребенке.</a:t>
            </a:r>
          </a:p>
          <a:p>
            <a:pPr marL="0" indent="539750">
              <a:buFont typeface="+mj-lt"/>
              <a:buAutoNum type="arabicPeriod"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вины. З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ачастую оно перерастает во всепоглощающее страдание и переживания родителей по поводу их проступков и ошибок, которые, как они полагают, и привели к заболеванию ребенка.</a:t>
            </a:r>
          </a:p>
          <a:p>
            <a:pPr marL="0" indent="539750">
              <a:buFont typeface="+mj-lt"/>
              <a:buAutoNum type="arabicPeriod"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Эмоциональная адаптация. Р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одители «умом и сердцем» принимают болезнь своего ребенка.</a:t>
            </a:r>
          </a:p>
          <a:p>
            <a:pPr marL="0" indent="5397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родителям по преодолению семейного кризиса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02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матери? </a:t>
            </a:r>
          </a:p>
          <a:p>
            <a:pPr algn="ctr">
              <a:buNone/>
            </a:pPr>
            <a:endParaRPr lang="ru-RU" sz="1400" dirty="0" smtClean="0"/>
          </a:p>
          <a:p>
            <a:pPr marL="4763" indent="-4763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педагога-дефектолога помочь матери пройти вместе описанные стадии переживания психологической травмы.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Валентина\Desktop\73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521206" cy="30115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1353120560_kid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07" y="2774481"/>
            <a:ext cx="8894793" cy="40835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в обществе к семьям, воспитывающим детей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763" indent="-4763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Показателем  отношения к детям с ОВЗ в обществе является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толерантности,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терпимости по отношению к «нестандартным детям».</a:t>
            </a:r>
          </a:p>
          <a:p>
            <a:pPr marL="4763" indent="-4763" algn="ctr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всячески способствовать контактам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«нестандартных» детей со сверстниками.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алентина\Desktop\9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715040" cy="39681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567</TotalTime>
  <Words>1169</Words>
  <Application>Microsoft Office PowerPoint</Application>
  <PresentationFormat>Экран (4:3)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Обычная</vt:lpstr>
      <vt:lpstr>Основные характеристики семьи нестандартного ребенка</vt:lpstr>
      <vt:lpstr>Интеграционные тенденции</vt:lpstr>
      <vt:lpstr>Доводы в пользу такой интеграции </vt:lpstr>
      <vt:lpstr>Исследования</vt:lpstr>
      <vt:lpstr>Принцип интеграции</vt:lpstr>
      <vt:lpstr>Реакции родителей</vt:lpstr>
      <vt:lpstr>Помощь родителям по преодолению семейного кризиса</vt:lpstr>
      <vt:lpstr>Отношение в обществе к семьям, воспитывающим детей с ОВЗ</vt:lpstr>
      <vt:lpstr>Слайд 9</vt:lpstr>
      <vt:lpstr>Раньше</vt:lpstr>
      <vt:lpstr>Сейчас</vt:lpstr>
      <vt:lpstr>Факторы, влияющие на кризис и стресс в семье</vt:lpstr>
      <vt:lpstr>Семьи группы риска</vt:lpstr>
      <vt:lpstr>Дети с АСП</vt:lpstr>
      <vt:lpstr>Дисплазии</vt:lpstr>
      <vt:lpstr>Отклонения детей в семьях алкоголиков</vt:lpstr>
      <vt:lpstr>Особенности воспитания ребенка в многодетной семье</vt:lpstr>
      <vt:lpstr>Трудности в многодетной семье</vt:lpstr>
      <vt:lpstr>Трудности в многодетной семье</vt:lpstr>
      <vt:lpstr>При воспитании ребенка в многодетной семье необходимо</vt:lpstr>
      <vt:lpstr>Семья ребенка с шизофренией</vt:lpstr>
      <vt:lpstr>«Псевдоотношения»</vt:lpstr>
      <vt:lpstr>Особенность</vt:lpstr>
      <vt:lpstr>Приемный ребенок в семье</vt:lpstr>
      <vt:lpstr>Приемный родитель должен</vt:lpstr>
      <vt:lpstr>Приемный ребенок</vt:lpstr>
      <vt:lpstr>Проблема жестокого обращения с ребенком в семье</vt:lpstr>
      <vt:lpstr>Факторы риска</vt:lpstr>
      <vt:lpstr>Состояние здоровья и поведение родителей</vt:lpstr>
      <vt:lpstr>Факторы риска, характеризующие особенности детей</vt:lpstr>
      <vt:lpstr>Формы жестокого обращения с детьми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семьи нестандартного ребенка</dc:title>
  <dc:creator>Валентина</dc:creator>
  <cp:lastModifiedBy>XP GAME 2010</cp:lastModifiedBy>
  <cp:revision>45</cp:revision>
  <dcterms:created xsi:type="dcterms:W3CDTF">2015-03-01T09:26:08Z</dcterms:created>
  <dcterms:modified xsi:type="dcterms:W3CDTF">2015-04-03T02:58:39Z</dcterms:modified>
</cp:coreProperties>
</file>